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9" r:id="rId2"/>
  </p:sldIdLst>
  <p:sldSz cx="8229600" cy="12192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BA6C1E-8A30-EF68-FACF-B88E5927E578}" name="Nirmal Thomas" initials="NT" userId="S::Nirmal.Thomas@everbridge.com::062125cc-c07d-43af-bfcd-4c9be9e7f456" providerId="AD"/>
  <p188:author id="{5E0F8039-902F-D2D9-2D3A-9016B8DD8353}" name="Kathleen Bissonnette" initials="KB" userId="S::kathleen.bissonnette@everbridge.com::4bb9a499-c901-48cd-bd4d-de0ef6ac5956" providerId="AD"/>
  <p188:author id="{D063904C-05B5-9FFD-3F8F-BF4150FB75B4}" name="Nirmal Thomas" initials="NT" userId="S::nirmal.thomas@everbridge.com::062125cc-c07d-43af-bfcd-4c9be9e7f456" providerId="AD"/>
  <p188:author id="{735C21D4-BF11-9555-3A6B-3E940FB93555}" name="Christian Cole" initials="CC" userId="S::christian.cole@everbridge.com::b0578106-a677-4481-a041-de30eb83672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84" autoAdjust="0"/>
    <p:restoredTop sz="94645" autoAdjust="0"/>
  </p:normalViewPr>
  <p:slideViewPr>
    <p:cSldViewPr snapToGrid="0">
      <p:cViewPr>
        <p:scale>
          <a:sx n="100" d="100"/>
          <a:sy n="100" d="100"/>
        </p:scale>
        <p:origin x="1854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Kinzel" userId="bce40377-77f2-4669-9e11-5a98a18a1dea" providerId="ADAL" clId="{DC5CC237-7537-42AE-B32A-861EE21E685F}"/>
    <pc:docChg chg="undo custSel modSld">
      <pc:chgData name="Jennifer Kinzel" userId="bce40377-77f2-4669-9e11-5a98a18a1dea" providerId="ADAL" clId="{DC5CC237-7537-42AE-B32A-861EE21E685F}" dt="2025-01-30T19:07:21.363" v="1027"/>
      <pc:docMkLst>
        <pc:docMk/>
      </pc:docMkLst>
      <pc:sldChg chg="addSp delSp modSp mod">
        <pc:chgData name="Jennifer Kinzel" userId="bce40377-77f2-4669-9e11-5a98a18a1dea" providerId="ADAL" clId="{DC5CC237-7537-42AE-B32A-861EE21E685F}" dt="2025-01-30T19:07:21.363" v="1027"/>
        <pc:sldMkLst>
          <pc:docMk/>
          <pc:sldMk cId="1641218481" sldId="259"/>
        </pc:sldMkLst>
        <pc:spChg chg="add mod">
          <ac:chgData name="Jennifer Kinzel" userId="bce40377-77f2-4669-9e11-5a98a18a1dea" providerId="ADAL" clId="{DC5CC237-7537-42AE-B32A-861EE21E685F}" dt="2025-01-29T21:26:24.616" v="349" actId="1076"/>
          <ac:spMkLst>
            <pc:docMk/>
            <pc:sldMk cId="1641218481" sldId="259"/>
            <ac:spMk id="2" creationId="{8015059D-2725-8184-AAB2-54AED9A31402}"/>
          </ac:spMkLst>
        </pc:spChg>
        <pc:spChg chg="add mod">
          <ac:chgData name="Jennifer Kinzel" userId="bce40377-77f2-4669-9e11-5a98a18a1dea" providerId="ADAL" clId="{DC5CC237-7537-42AE-B32A-861EE21E685F}" dt="2025-01-30T18:16:52.497" v="359"/>
          <ac:spMkLst>
            <pc:docMk/>
            <pc:sldMk cId="1641218481" sldId="259"/>
            <ac:spMk id="5" creationId="{5B0C90E1-FEEF-1F1B-807C-D52FA356D56B}"/>
          </ac:spMkLst>
        </pc:spChg>
        <pc:spChg chg="add mod">
          <ac:chgData name="Jennifer Kinzel" userId="bce40377-77f2-4669-9e11-5a98a18a1dea" providerId="ADAL" clId="{DC5CC237-7537-42AE-B32A-861EE21E685F}" dt="2025-01-30T18:32:08.592" v="547" actId="20577"/>
          <ac:spMkLst>
            <pc:docMk/>
            <pc:sldMk cId="1641218481" sldId="259"/>
            <ac:spMk id="6" creationId="{59C0535B-37DD-11A2-83C8-15082E85D03B}"/>
          </ac:spMkLst>
        </pc:spChg>
        <pc:spChg chg="mod">
          <ac:chgData name="Jennifer Kinzel" userId="bce40377-77f2-4669-9e11-5a98a18a1dea" providerId="ADAL" clId="{DC5CC237-7537-42AE-B32A-861EE21E685F}" dt="2025-01-30T16:08:55.773" v="357" actId="20577"/>
          <ac:spMkLst>
            <pc:docMk/>
            <pc:sldMk cId="1641218481" sldId="259"/>
            <ac:spMk id="9" creationId="{AF216AC3-69A6-681F-D0E4-AF9E154F473D}"/>
          </ac:spMkLst>
        </pc:spChg>
        <pc:spChg chg="mod">
          <ac:chgData name="Jennifer Kinzel" userId="bce40377-77f2-4669-9e11-5a98a18a1dea" providerId="ADAL" clId="{DC5CC237-7537-42AE-B32A-861EE21E685F}" dt="2025-01-30T18:34:00.607" v="592" actId="20577"/>
          <ac:spMkLst>
            <pc:docMk/>
            <pc:sldMk cId="1641218481" sldId="259"/>
            <ac:spMk id="14" creationId="{A8D5C436-D963-6AD1-1556-EA37B5C04623}"/>
          </ac:spMkLst>
        </pc:spChg>
        <pc:spChg chg="mod">
          <ac:chgData name="Jennifer Kinzel" userId="bce40377-77f2-4669-9e11-5a98a18a1dea" providerId="ADAL" clId="{DC5CC237-7537-42AE-B32A-861EE21E685F}" dt="2025-01-30T18:59:37.416" v="1005" actId="20577"/>
          <ac:spMkLst>
            <pc:docMk/>
            <pc:sldMk cId="1641218481" sldId="259"/>
            <ac:spMk id="18" creationId="{72692F4D-1E56-2995-A6D3-DDFE3D60895F}"/>
          </ac:spMkLst>
        </pc:spChg>
        <pc:spChg chg="mod">
          <ac:chgData name="Jennifer Kinzel" userId="bce40377-77f2-4669-9e11-5a98a18a1dea" providerId="ADAL" clId="{DC5CC237-7537-42AE-B32A-861EE21E685F}" dt="2025-01-30T18:55:10.614" v="967" actId="21"/>
          <ac:spMkLst>
            <pc:docMk/>
            <pc:sldMk cId="1641218481" sldId="259"/>
            <ac:spMk id="21" creationId="{034868A0-8F28-89C6-8F40-EB6DEAB31ACB}"/>
          </ac:spMkLst>
        </pc:spChg>
        <pc:spChg chg="add mod">
          <ac:chgData name="Jennifer Kinzel" userId="bce40377-77f2-4669-9e11-5a98a18a1dea" providerId="ADAL" clId="{DC5CC237-7537-42AE-B32A-861EE21E685F}" dt="2025-01-30T18:56:12.604" v="973" actId="1076"/>
          <ac:spMkLst>
            <pc:docMk/>
            <pc:sldMk cId="1641218481" sldId="259"/>
            <ac:spMk id="26" creationId="{1DE7D5FE-AEAE-8D28-655C-70F0245B8037}"/>
          </ac:spMkLst>
        </pc:spChg>
        <pc:spChg chg="mod">
          <ac:chgData name="Jennifer Kinzel" userId="bce40377-77f2-4669-9e11-5a98a18a1dea" providerId="ADAL" clId="{DC5CC237-7537-42AE-B32A-861EE21E685F}" dt="2025-01-30T18:59:42.310" v="1007" actId="20577"/>
          <ac:spMkLst>
            <pc:docMk/>
            <pc:sldMk cId="1641218481" sldId="259"/>
            <ac:spMk id="59" creationId="{43448500-9110-6024-8866-C50D5F7533FF}"/>
          </ac:spMkLst>
        </pc:spChg>
        <pc:spChg chg="mod">
          <ac:chgData name="Jennifer Kinzel" userId="bce40377-77f2-4669-9e11-5a98a18a1dea" providerId="ADAL" clId="{DC5CC237-7537-42AE-B32A-861EE21E685F}" dt="2025-01-30T18:25:54.334" v="414" actId="3064"/>
          <ac:spMkLst>
            <pc:docMk/>
            <pc:sldMk cId="1641218481" sldId="259"/>
            <ac:spMk id="64" creationId="{BFBA88F7-05F4-EE4F-8B6A-214A57CF1EF7}"/>
          </ac:spMkLst>
        </pc:spChg>
        <pc:spChg chg="mod">
          <ac:chgData name="Jennifer Kinzel" userId="bce40377-77f2-4669-9e11-5a98a18a1dea" providerId="ADAL" clId="{DC5CC237-7537-42AE-B32A-861EE21E685F}" dt="2025-01-30T18:25:54.334" v="414" actId="3064"/>
          <ac:spMkLst>
            <pc:docMk/>
            <pc:sldMk cId="1641218481" sldId="259"/>
            <ac:spMk id="66" creationId="{5229D411-F1BE-D8D5-BC06-F5FC3945B727}"/>
          </ac:spMkLst>
        </pc:spChg>
        <pc:spChg chg="mod">
          <ac:chgData name="Jennifer Kinzel" userId="bce40377-77f2-4669-9e11-5a98a18a1dea" providerId="ADAL" clId="{DC5CC237-7537-42AE-B32A-861EE21E685F}" dt="2025-01-30T18:27:13.654" v="427" actId="14100"/>
          <ac:spMkLst>
            <pc:docMk/>
            <pc:sldMk cId="1641218481" sldId="259"/>
            <ac:spMk id="68" creationId="{6F5AFC0A-ED83-D7DA-A778-88970F985C15}"/>
          </ac:spMkLst>
        </pc:spChg>
        <pc:spChg chg="mod">
          <ac:chgData name="Jennifer Kinzel" userId="bce40377-77f2-4669-9e11-5a98a18a1dea" providerId="ADAL" clId="{DC5CC237-7537-42AE-B32A-861EE21E685F}" dt="2025-01-30T18:37:26.750" v="772" actId="20577"/>
          <ac:spMkLst>
            <pc:docMk/>
            <pc:sldMk cId="1641218481" sldId="259"/>
            <ac:spMk id="154" creationId="{98CD9906-9798-C5E9-4A7A-250943AFAFA9}"/>
          </ac:spMkLst>
        </pc:spChg>
        <pc:spChg chg="mod">
          <ac:chgData name="Jennifer Kinzel" userId="bce40377-77f2-4669-9e11-5a98a18a1dea" providerId="ADAL" clId="{DC5CC237-7537-42AE-B32A-861EE21E685F}" dt="2025-01-30T18:59:33.197" v="1003" actId="20577"/>
          <ac:spMkLst>
            <pc:docMk/>
            <pc:sldMk cId="1641218481" sldId="259"/>
            <ac:spMk id="156" creationId="{79E2A7B4-77B6-8CFE-9CFD-332247B37B0C}"/>
          </ac:spMkLst>
        </pc:spChg>
        <pc:grpChg chg="mod">
          <ac:chgData name="Jennifer Kinzel" userId="bce40377-77f2-4669-9e11-5a98a18a1dea" providerId="ADAL" clId="{DC5CC237-7537-42AE-B32A-861EE21E685F}" dt="2025-01-30T18:26:12.930" v="419" actId="14100"/>
          <ac:grpSpMkLst>
            <pc:docMk/>
            <pc:sldMk cId="1641218481" sldId="259"/>
            <ac:grpSpMk id="7" creationId="{C4BA7DC0-EBDE-401F-129C-B7B8B02FFEBB}"/>
          </ac:grpSpMkLst>
        </pc:grpChg>
        <pc:grpChg chg="del">
          <ac:chgData name="Jennifer Kinzel" userId="bce40377-77f2-4669-9e11-5a98a18a1dea" providerId="ADAL" clId="{DC5CC237-7537-42AE-B32A-861EE21E685F}" dt="2025-01-30T18:29:48.816" v="510" actId="478"/>
          <ac:grpSpMkLst>
            <pc:docMk/>
            <pc:sldMk cId="1641218481" sldId="259"/>
            <ac:grpSpMk id="10" creationId="{AC02F071-3CCA-B751-1907-BD0CB8060A5F}"/>
          </ac:grpSpMkLst>
        </pc:grpChg>
        <pc:grpChg chg="add mod">
          <ac:chgData name="Jennifer Kinzel" userId="bce40377-77f2-4669-9e11-5a98a18a1dea" providerId="ADAL" clId="{DC5CC237-7537-42AE-B32A-861EE21E685F}" dt="2025-01-30T18:29:55.765" v="511" actId="1076"/>
          <ac:grpSpMkLst>
            <pc:docMk/>
            <pc:sldMk cId="1641218481" sldId="259"/>
            <ac:grpSpMk id="12" creationId="{95C062B6-9BD8-6872-5C2D-03ADA687E78C}"/>
          </ac:grpSpMkLst>
        </pc:grpChg>
        <pc:grpChg chg="del">
          <ac:chgData name="Jennifer Kinzel" userId="bce40377-77f2-4669-9e11-5a98a18a1dea" providerId="ADAL" clId="{DC5CC237-7537-42AE-B32A-861EE21E685F}" dt="2025-01-29T21:22:03.026" v="245" actId="478"/>
          <ac:grpSpMkLst>
            <pc:docMk/>
            <pc:sldMk cId="1641218481" sldId="259"/>
            <ac:grpSpMk id="143" creationId="{F8C093B4-3166-6EB9-7DA6-C4C749FB9E1C}"/>
          </ac:grpSpMkLst>
        </pc:grpChg>
        <pc:grpChg chg="mod">
          <ac:chgData name="Jennifer Kinzel" userId="bce40377-77f2-4669-9e11-5a98a18a1dea" providerId="ADAL" clId="{DC5CC237-7537-42AE-B32A-861EE21E685F}" dt="2025-01-30T18:40:43.592" v="933" actId="1076"/>
          <ac:grpSpMkLst>
            <pc:docMk/>
            <pc:sldMk cId="1641218481" sldId="259"/>
            <ac:grpSpMk id="153" creationId="{F418E435-5E18-0E1B-A28B-6CD2BDBA3A17}"/>
          </ac:grpSpMkLst>
        </pc:grpChg>
        <pc:picChg chg="del">
          <ac:chgData name="Jennifer Kinzel" userId="bce40377-77f2-4669-9e11-5a98a18a1dea" providerId="ADAL" clId="{DC5CC237-7537-42AE-B32A-861EE21E685F}" dt="2025-01-30T18:30:28.941" v="518" actId="478"/>
          <ac:picMkLst>
            <pc:docMk/>
            <pc:sldMk cId="1641218481" sldId="259"/>
            <ac:picMk id="3" creationId="{F8B943D9-403F-4158-36D0-E20EAEFFAE37}"/>
          </ac:picMkLst>
        </pc:picChg>
        <pc:picChg chg="mod">
          <ac:chgData name="Jennifer Kinzel" userId="bce40377-77f2-4669-9e11-5a98a18a1dea" providerId="ADAL" clId="{DC5CC237-7537-42AE-B32A-861EE21E685F}" dt="2025-01-30T18:40:23.674" v="928" actId="1076"/>
          <ac:picMkLst>
            <pc:docMk/>
            <pc:sldMk cId="1641218481" sldId="259"/>
            <ac:picMk id="4" creationId="{87255F56-3F77-C9E3-5984-58C0EB4AF589}"/>
          </ac:picMkLst>
        </pc:picChg>
        <pc:picChg chg="add mod">
          <ac:chgData name="Jennifer Kinzel" userId="bce40377-77f2-4669-9e11-5a98a18a1dea" providerId="ADAL" clId="{DC5CC237-7537-42AE-B32A-861EE21E685F}" dt="2025-01-30T18:27:29.987" v="429" actId="1076"/>
          <ac:picMkLst>
            <pc:docMk/>
            <pc:sldMk cId="1641218481" sldId="259"/>
            <ac:picMk id="11" creationId="{1BFE8D5E-3597-7A7C-C61C-D56D107351D0}"/>
          </ac:picMkLst>
        </pc:picChg>
        <pc:picChg chg="del mod ord">
          <ac:chgData name="Jennifer Kinzel" userId="bce40377-77f2-4669-9e11-5a98a18a1dea" providerId="ADAL" clId="{DC5CC237-7537-42AE-B32A-861EE21E685F}" dt="2025-01-30T18:57:18.046" v="982" actId="478"/>
          <ac:picMkLst>
            <pc:docMk/>
            <pc:sldMk cId="1641218481" sldId="259"/>
            <ac:picMk id="13" creationId="{21A3A25D-19DB-F115-FF3C-2795B6966556}"/>
          </ac:picMkLst>
        </pc:picChg>
        <pc:picChg chg="mod">
          <ac:chgData name="Jennifer Kinzel" userId="bce40377-77f2-4669-9e11-5a98a18a1dea" providerId="ADAL" clId="{DC5CC237-7537-42AE-B32A-861EE21E685F}" dt="2025-01-30T18:40:21.298" v="927" actId="1076"/>
          <ac:picMkLst>
            <pc:docMk/>
            <pc:sldMk cId="1641218481" sldId="259"/>
            <ac:picMk id="16" creationId="{D4240417-2A02-5C4C-22F5-B9B69371AD93}"/>
          </ac:picMkLst>
        </pc:picChg>
        <pc:picChg chg="mod">
          <ac:chgData name="Jennifer Kinzel" userId="bce40377-77f2-4669-9e11-5a98a18a1dea" providerId="ADAL" clId="{DC5CC237-7537-42AE-B32A-861EE21E685F}" dt="2025-01-30T18:29:44.621" v="509"/>
          <ac:picMkLst>
            <pc:docMk/>
            <pc:sldMk cId="1641218481" sldId="259"/>
            <ac:picMk id="17" creationId="{876A388A-3971-4200-B26B-844AAB214CB2}"/>
          </ac:picMkLst>
        </pc:picChg>
        <pc:picChg chg="mod">
          <ac:chgData name="Jennifer Kinzel" userId="bce40377-77f2-4669-9e11-5a98a18a1dea" providerId="ADAL" clId="{DC5CC237-7537-42AE-B32A-861EE21E685F}" dt="2025-01-30T18:29:44.621" v="509"/>
          <ac:picMkLst>
            <pc:docMk/>
            <pc:sldMk cId="1641218481" sldId="259"/>
            <ac:picMk id="19" creationId="{8398CAE3-BEEE-FF33-C351-ECFFDB68CF61}"/>
          </ac:picMkLst>
        </pc:picChg>
        <pc:picChg chg="del">
          <ac:chgData name="Jennifer Kinzel" userId="bce40377-77f2-4669-9e11-5a98a18a1dea" providerId="ADAL" clId="{DC5CC237-7537-42AE-B32A-861EE21E685F}" dt="2025-01-29T21:22:06.159" v="246" actId="478"/>
          <ac:picMkLst>
            <pc:docMk/>
            <pc:sldMk cId="1641218481" sldId="259"/>
            <ac:picMk id="20" creationId="{036977C8-B3E4-2AAE-89AA-5F0FEF523983}"/>
          </ac:picMkLst>
        </pc:picChg>
        <pc:picChg chg="mod">
          <ac:chgData name="Jennifer Kinzel" userId="bce40377-77f2-4669-9e11-5a98a18a1dea" providerId="ADAL" clId="{DC5CC237-7537-42AE-B32A-861EE21E685F}" dt="2025-01-30T18:30:15.143" v="515" actId="1076"/>
          <ac:picMkLst>
            <pc:docMk/>
            <pc:sldMk cId="1641218481" sldId="259"/>
            <ac:picMk id="22" creationId="{EFAFCAD9-C4CE-4998-0CCD-8B4EB2B74580}"/>
          </ac:picMkLst>
        </pc:picChg>
        <pc:picChg chg="mod">
          <ac:chgData name="Jennifer Kinzel" userId="bce40377-77f2-4669-9e11-5a98a18a1dea" providerId="ADAL" clId="{DC5CC237-7537-42AE-B32A-861EE21E685F}" dt="2025-01-30T18:29:44.621" v="509"/>
          <ac:picMkLst>
            <pc:docMk/>
            <pc:sldMk cId="1641218481" sldId="259"/>
            <ac:picMk id="24" creationId="{89FD483B-FFFF-6EB2-64B3-AFDC5306A0A3}"/>
          </ac:picMkLst>
        </pc:picChg>
        <pc:picChg chg="add mod">
          <ac:chgData name="Jennifer Kinzel" userId="bce40377-77f2-4669-9e11-5a98a18a1dea" providerId="ADAL" clId="{DC5CC237-7537-42AE-B32A-861EE21E685F}" dt="2025-01-30T18:56:19.622" v="974" actId="1076"/>
          <ac:picMkLst>
            <pc:docMk/>
            <pc:sldMk cId="1641218481" sldId="259"/>
            <ac:picMk id="25" creationId="{C82CAC60-8F15-0A04-8C76-0867EE02F646}"/>
          </ac:picMkLst>
        </pc:picChg>
        <pc:picChg chg="mod">
          <ac:chgData name="Jennifer Kinzel" userId="bce40377-77f2-4669-9e11-5a98a18a1dea" providerId="ADAL" clId="{DC5CC237-7537-42AE-B32A-861EE21E685F}" dt="2025-01-30T18:45:16.991" v="940" actId="14826"/>
          <ac:picMkLst>
            <pc:docMk/>
            <pc:sldMk cId="1641218481" sldId="259"/>
            <ac:picMk id="55" creationId="{38AF3C40-6567-52B5-4643-AC2F4D26C933}"/>
          </ac:picMkLst>
        </pc:picChg>
        <pc:picChg chg="del">
          <ac:chgData name="Jennifer Kinzel" userId="bce40377-77f2-4669-9e11-5a98a18a1dea" providerId="ADAL" clId="{DC5CC237-7537-42AE-B32A-861EE21E685F}" dt="2025-01-29T21:21:57.472" v="244" actId="478"/>
          <ac:picMkLst>
            <pc:docMk/>
            <pc:sldMk cId="1641218481" sldId="259"/>
            <ac:picMk id="56" creationId="{0E8C4A95-20D5-9AE0-E6AD-7B068C07AD55}"/>
          </ac:picMkLst>
        </pc:picChg>
        <pc:picChg chg="mod">
          <ac:chgData name="Jennifer Kinzel" userId="bce40377-77f2-4669-9e11-5a98a18a1dea" providerId="ADAL" clId="{DC5CC237-7537-42AE-B32A-861EE21E685F}" dt="2025-01-30T18:42:42.498" v="935" actId="14826"/>
          <ac:picMkLst>
            <pc:docMk/>
            <pc:sldMk cId="1641218481" sldId="259"/>
            <ac:picMk id="57" creationId="{40D75585-5662-717E-3B6A-74743E3596A6}"/>
          </ac:picMkLst>
        </pc:picChg>
        <pc:picChg chg="mod">
          <ac:chgData name="Jennifer Kinzel" userId="bce40377-77f2-4669-9e11-5a98a18a1dea" providerId="ADAL" clId="{DC5CC237-7537-42AE-B32A-861EE21E685F}" dt="2025-01-30T18:46:07.692" v="941" actId="14826"/>
          <ac:picMkLst>
            <pc:docMk/>
            <pc:sldMk cId="1641218481" sldId="259"/>
            <ac:picMk id="58" creationId="{2852BFCC-397D-1510-E5E9-FECEE87BFB4B}"/>
          </ac:picMkLst>
        </pc:picChg>
        <pc:picChg chg="mod">
          <ac:chgData name="Jennifer Kinzel" userId="bce40377-77f2-4669-9e11-5a98a18a1dea" providerId="ADAL" clId="{DC5CC237-7537-42AE-B32A-861EE21E685F}" dt="2025-01-30T19:04:16.827" v="1025"/>
          <ac:picMkLst>
            <pc:docMk/>
            <pc:sldMk cId="1641218481" sldId="259"/>
            <ac:picMk id="73" creationId="{C6EB5429-ED19-83D1-CD1C-1AA36B875AFF}"/>
          </ac:picMkLst>
        </pc:picChg>
        <pc:picChg chg="mod">
          <ac:chgData name="Jennifer Kinzel" userId="bce40377-77f2-4669-9e11-5a98a18a1dea" providerId="ADAL" clId="{DC5CC237-7537-42AE-B32A-861EE21E685F}" dt="2025-01-30T19:04:41.798" v="1026"/>
          <ac:picMkLst>
            <pc:docMk/>
            <pc:sldMk cId="1641218481" sldId="259"/>
            <ac:picMk id="75" creationId="{FDF64A62-2FE7-EC01-B547-C615B63E9BCE}"/>
          </ac:picMkLst>
        </pc:picChg>
        <pc:picChg chg="mod">
          <ac:chgData name="Jennifer Kinzel" userId="bce40377-77f2-4669-9e11-5a98a18a1dea" providerId="ADAL" clId="{DC5CC237-7537-42AE-B32A-861EE21E685F}" dt="2025-01-30T19:07:21.363" v="1027"/>
          <ac:picMkLst>
            <pc:docMk/>
            <pc:sldMk cId="1641218481" sldId="259"/>
            <ac:picMk id="1030" creationId="{3EA0EDF2-F82E-FC9B-72EC-3C063AF38979}"/>
          </ac:picMkLst>
        </pc:picChg>
        <pc:cxnChg chg="mod">
          <ac:chgData name="Jennifer Kinzel" userId="bce40377-77f2-4669-9e11-5a98a18a1dea" providerId="ADAL" clId="{DC5CC237-7537-42AE-B32A-861EE21E685F}" dt="2025-01-30T18:40:27.267" v="929" actId="1076"/>
          <ac:cxnSpMkLst>
            <pc:docMk/>
            <pc:sldMk cId="1641218481" sldId="259"/>
            <ac:cxnSpMk id="161" creationId="{1A81F1DF-426A-4995-3956-5E6F4A1F4141}"/>
          </ac:cxnSpMkLst>
        </pc:cxnChg>
        <pc:cxnChg chg="mod">
          <ac:chgData name="Jennifer Kinzel" userId="bce40377-77f2-4669-9e11-5a98a18a1dea" providerId="ADAL" clId="{DC5CC237-7537-42AE-B32A-861EE21E685F}" dt="2025-01-30T18:40:29.139" v="930" actId="1076"/>
          <ac:cxnSpMkLst>
            <pc:docMk/>
            <pc:sldMk cId="1641218481" sldId="259"/>
            <ac:cxnSpMk id="162" creationId="{D38A2FE1-FFDA-2ACF-A8AC-5F3E57BA7B4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047A9-8390-447E-AB94-3851ED049030}" type="datetimeFigureOut">
              <a:rPr lang="en-IN" smtClean="0"/>
              <a:t>29-01-2025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7600" y="1143000"/>
            <a:ext cx="2082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AFA70-220B-40DF-955A-D0254B990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3616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DAFA70-220B-40DF-955A-D0254B990FD5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4008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995312"/>
            <a:ext cx="6995160" cy="4244622"/>
          </a:xfrm>
        </p:spPr>
        <p:txBody>
          <a:bodyPr anchor="b"/>
          <a:lstStyle>
            <a:lvl1pPr algn="ctr">
              <a:defRPr sz="40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403623"/>
            <a:ext cx="6172200" cy="2943577"/>
          </a:xfrm>
        </p:spPr>
        <p:txBody>
          <a:bodyPr/>
          <a:lstStyle>
            <a:lvl1pPr marL="0" indent="0" algn="ctr">
              <a:buNone/>
              <a:defRPr sz="1620"/>
            </a:lvl1pPr>
            <a:lvl2pPr marL="308610" indent="0" algn="ctr">
              <a:buNone/>
              <a:defRPr sz="1350"/>
            </a:lvl2pPr>
            <a:lvl3pPr marL="617220" indent="0" algn="ctr">
              <a:buNone/>
              <a:defRPr sz="1215"/>
            </a:lvl3pPr>
            <a:lvl4pPr marL="925830" indent="0" algn="ctr">
              <a:buNone/>
              <a:defRPr sz="1080"/>
            </a:lvl4pPr>
            <a:lvl5pPr marL="1234440" indent="0" algn="ctr">
              <a:buNone/>
              <a:defRPr sz="1080"/>
            </a:lvl5pPr>
            <a:lvl6pPr marL="1543050" indent="0" algn="ctr">
              <a:buNone/>
              <a:defRPr sz="1080"/>
            </a:lvl6pPr>
            <a:lvl7pPr marL="1851660" indent="0" algn="ctr">
              <a:buNone/>
              <a:defRPr sz="1080"/>
            </a:lvl7pPr>
            <a:lvl8pPr marL="2160270" indent="0" algn="ctr">
              <a:buNone/>
              <a:defRPr sz="1080"/>
            </a:lvl8pPr>
            <a:lvl9pPr marL="2468880" indent="0" algn="ctr">
              <a:buNone/>
              <a:defRPr sz="10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9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3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649111"/>
            <a:ext cx="1774508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649111"/>
            <a:ext cx="5220653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3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3039537"/>
            <a:ext cx="7098030" cy="5071532"/>
          </a:xfrm>
        </p:spPr>
        <p:txBody>
          <a:bodyPr anchor="b"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8159048"/>
            <a:ext cx="7098030" cy="2666999"/>
          </a:xfrm>
        </p:spPr>
        <p:txBody>
          <a:bodyPr/>
          <a:lstStyle>
            <a:lvl1pPr marL="0" indent="0">
              <a:buNone/>
              <a:defRPr sz="1620">
                <a:solidFill>
                  <a:schemeClr val="tx1"/>
                </a:solidFill>
              </a:defRPr>
            </a:lvl1pPr>
            <a:lvl2pPr marL="30861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20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3pPr>
            <a:lvl4pPr marL="92583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5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6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7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8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9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3245556"/>
            <a:ext cx="349758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3245556"/>
            <a:ext cx="349758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7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49114"/>
            <a:ext cx="7098030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988734"/>
            <a:ext cx="3481506" cy="1464732"/>
          </a:xfrm>
        </p:spPr>
        <p:txBody>
          <a:bodyPr anchor="b"/>
          <a:lstStyle>
            <a:lvl1pPr marL="0" indent="0">
              <a:buNone/>
              <a:defRPr sz="1620" b="1"/>
            </a:lvl1pPr>
            <a:lvl2pPr marL="308610" indent="0">
              <a:buNone/>
              <a:defRPr sz="1350" b="1"/>
            </a:lvl2pPr>
            <a:lvl3pPr marL="617220" indent="0">
              <a:buNone/>
              <a:defRPr sz="1215" b="1"/>
            </a:lvl3pPr>
            <a:lvl4pPr marL="925830" indent="0">
              <a:buNone/>
              <a:defRPr sz="1080" b="1"/>
            </a:lvl4pPr>
            <a:lvl5pPr marL="1234440" indent="0">
              <a:buNone/>
              <a:defRPr sz="1080" b="1"/>
            </a:lvl5pPr>
            <a:lvl6pPr marL="1543050" indent="0">
              <a:buNone/>
              <a:defRPr sz="1080" b="1"/>
            </a:lvl6pPr>
            <a:lvl7pPr marL="1851660" indent="0">
              <a:buNone/>
              <a:defRPr sz="1080" b="1"/>
            </a:lvl7pPr>
            <a:lvl8pPr marL="2160270" indent="0">
              <a:buNone/>
              <a:defRPr sz="1080" b="1"/>
            </a:lvl8pPr>
            <a:lvl9pPr marL="2468880" indent="0">
              <a:buNone/>
              <a:defRPr sz="10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4453467"/>
            <a:ext cx="3481506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988734"/>
            <a:ext cx="3498652" cy="1464732"/>
          </a:xfrm>
        </p:spPr>
        <p:txBody>
          <a:bodyPr anchor="b"/>
          <a:lstStyle>
            <a:lvl1pPr marL="0" indent="0">
              <a:buNone/>
              <a:defRPr sz="1620" b="1"/>
            </a:lvl1pPr>
            <a:lvl2pPr marL="308610" indent="0">
              <a:buNone/>
              <a:defRPr sz="1350" b="1"/>
            </a:lvl2pPr>
            <a:lvl3pPr marL="617220" indent="0">
              <a:buNone/>
              <a:defRPr sz="1215" b="1"/>
            </a:lvl3pPr>
            <a:lvl4pPr marL="925830" indent="0">
              <a:buNone/>
              <a:defRPr sz="1080" b="1"/>
            </a:lvl4pPr>
            <a:lvl5pPr marL="1234440" indent="0">
              <a:buNone/>
              <a:defRPr sz="1080" b="1"/>
            </a:lvl5pPr>
            <a:lvl6pPr marL="1543050" indent="0">
              <a:buNone/>
              <a:defRPr sz="1080" b="1"/>
            </a:lvl6pPr>
            <a:lvl7pPr marL="1851660" indent="0">
              <a:buNone/>
              <a:defRPr sz="1080" b="1"/>
            </a:lvl7pPr>
            <a:lvl8pPr marL="2160270" indent="0">
              <a:buNone/>
              <a:defRPr sz="1080" b="1"/>
            </a:lvl8pPr>
            <a:lvl9pPr marL="2468880" indent="0">
              <a:buNone/>
              <a:defRPr sz="10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4453467"/>
            <a:ext cx="3498652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9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9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12800"/>
            <a:ext cx="2654260" cy="2844800"/>
          </a:xfrm>
        </p:spPr>
        <p:txBody>
          <a:bodyPr anchor="b"/>
          <a:lstStyle>
            <a:lvl1pPr>
              <a:defRPr sz="21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755425"/>
            <a:ext cx="4166235" cy="8664222"/>
          </a:xfrm>
        </p:spPr>
        <p:txBody>
          <a:bodyPr/>
          <a:lstStyle>
            <a:lvl1pPr>
              <a:defRPr sz="2160"/>
            </a:lvl1pPr>
            <a:lvl2pPr>
              <a:defRPr sz="1890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657600"/>
            <a:ext cx="2654260" cy="6776156"/>
          </a:xfrm>
        </p:spPr>
        <p:txBody>
          <a:bodyPr/>
          <a:lstStyle>
            <a:lvl1pPr marL="0" indent="0">
              <a:buNone/>
              <a:defRPr sz="108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6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12800"/>
            <a:ext cx="2654260" cy="2844800"/>
          </a:xfrm>
        </p:spPr>
        <p:txBody>
          <a:bodyPr anchor="b"/>
          <a:lstStyle>
            <a:lvl1pPr>
              <a:defRPr sz="21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755425"/>
            <a:ext cx="4166235" cy="8664222"/>
          </a:xfrm>
        </p:spPr>
        <p:txBody>
          <a:bodyPr anchor="t"/>
          <a:lstStyle>
            <a:lvl1pPr marL="0" indent="0">
              <a:buNone/>
              <a:defRPr sz="2160"/>
            </a:lvl1pPr>
            <a:lvl2pPr marL="308610" indent="0">
              <a:buNone/>
              <a:defRPr sz="1890"/>
            </a:lvl2pPr>
            <a:lvl3pPr marL="617220" indent="0">
              <a:buNone/>
              <a:defRPr sz="1620"/>
            </a:lvl3pPr>
            <a:lvl4pPr marL="925830" indent="0">
              <a:buNone/>
              <a:defRPr sz="1350"/>
            </a:lvl4pPr>
            <a:lvl5pPr marL="1234440" indent="0">
              <a:buNone/>
              <a:defRPr sz="1350"/>
            </a:lvl5pPr>
            <a:lvl6pPr marL="1543050" indent="0">
              <a:buNone/>
              <a:defRPr sz="1350"/>
            </a:lvl6pPr>
            <a:lvl7pPr marL="1851660" indent="0">
              <a:buNone/>
              <a:defRPr sz="1350"/>
            </a:lvl7pPr>
            <a:lvl8pPr marL="2160270" indent="0">
              <a:buNone/>
              <a:defRPr sz="1350"/>
            </a:lvl8pPr>
            <a:lvl9pPr marL="2468880" indent="0">
              <a:buNone/>
              <a:defRPr sz="135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657600"/>
            <a:ext cx="2654260" cy="6776156"/>
          </a:xfrm>
        </p:spPr>
        <p:txBody>
          <a:bodyPr/>
          <a:lstStyle>
            <a:lvl1pPr marL="0" indent="0">
              <a:buNone/>
              <a:defRPr sz="108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1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649114"/>
            <a:ext cx="709803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3245556"/>
            <a:ext cx="709803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1300181"/>
            <a:ext cx="18516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1300181"/>
            <a:ext cx="277749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1300181"/>
            <a:ext cx="18516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1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6.png"/><Relationship Id="rId18" Type="http://schemas.openxmlformats.org/officeDocument/2006/relationships/image" Target="../media/image9.png"/><Relationship Id="rId3" Type="http://schemas.openxmlformats.org/officeDocument/2006/relationships/notesSlide" Target="../notesSlides/notesSlide1.xml"/><Relationship Id="rId21" Type="http://schemas.openxmlformats.org/officeDocument/2006/relationships/hyperlink" Target="https://play.google.com/store/apps/details?id=com.everbridge.enterprise" TargetMode="External"/><Relationship Id="rId7" Type="http://schemas.openxmlformats.org/officeDocument/2006/relationships/hyperlink" Target="https://embed.app.guidde.com/playbooks/jweG7RKBS4bwNG8FAuhUoA" TargetMode="External"/><Relationship Id="rId12" Type="http://schemas.openxmlformats.org/officeDocument/2006/relationships/hyperlink" Target="https://embed.app.guidde.com/playbooks/34JAUtq9CJffyr9XrsTf76" TargetMode="External"/><Relationship Id="rId17" Type="http://schemas.openxmlformats.org/officeDocument/2006/relationships/hyperlink" Target="https://www.youtube.com/c/EverbridgeUniversity/?sub_confirmation=1" TargetMode="Externa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24" Type="http://schemas.openxmlformats.org/officeDocument/2006/relationships/image" Target="../media/image13.png"/><Relationship Id="rId5" Type="http://schemas.openxmlformats.org/officeDocument/2006/relationships/hyperlink" Target="https://download.everbridge.net/" TargetMode="External"/><Relationship Id="rId15" Type="http://schemas.openxmlformats.org/officeDocument/2006/relationships/image" Target="../media/image7.png"/><Relationship Id="rId23" Type="http://schemas.openxmlformats.org/officeDocument/2006/relationships/image" Target="../media/image12.png"/><Relationship Id="rId10" Type="http://schemas.openxmlformats.org/officeDocument/2006/relationships/hyperlink" Target="https://supportcenter.everbridge.com/hc/en-us/articles/19142245811099-360-Everbridge-360-Mobile-and-Desktop-Apps-Guide" TargetMode="External"/><Relationship Id="rId19" Type="http://schemas.openxmlformats.org/officeDocument/2006/relationships/hyperlink" Target="https://apps.apple.com/nz/app/everbridge-360/id1632864063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hyperlink" Target="https://embed.app.guidde.com/playbooks/vav2cTUg9zqxyVu9JiNRLE" TargetMode="External"/><Relationship Id="rId2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4">
            <a:extLst>
              <a:ext uri="{FF2B5EF4-FFF2-40B4-BE49-F238E27FC236}">
                <a16:creationId xmlns:a16="http://schemas.microsoft.com/office/drawing/2014/main" id="{A7E7E02E-F9F3-3A6A-3ACF-80B14430F0F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7" r="8007"/>
          <a:stretch/>
        </p:blipFill>
        <p:spPr>
          <a:xfrm rot="10800000">
            <a:off x="-5299" y="-60175"/>
            <a:ext cx="8237545" cy="1733169"/>
          </a:xfrm>
          <a:prstGeom prst="rect">
            <a:avLst/>
          </a:prstGeom>
        </p:spPr>
      </p:pic>
      <p:pic>
        <p:nvPicPr>
          <p:cNvPr id="1030" name="Picture 6">
            <a:hlinkClick r:id="rId5"/>
            <a:extLst>
              <a:ext uri="{FF2B5EF4-FFF2-40B4-BE49-F238E27FC236}">
                <a16:creationId xmlns:a16="http://schemas.microsoft.com/office/drawing/2014/main" id="{3EA0EDF2-F82E-FC9B-72EC-3C063AF38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50788" y="314703"/>
            <a:ext cx="849670" cy="84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hlinkClick r:id="rId7"/>
            <a:extLst>
              <a:ext uri="{FF2B5EF4-FFF2-40B4-BE49-F238E27FC236}">
                <a16:creationId xmlns:a16="http://schemas.microsoft.com/office/drawing/2014/main" id="{D4240417-2A02-5C4C-22F5-B9B69371AD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6418" y="5805731"/>
            <a:ext cx="712600" cy="712600"/>
          </a:xfrm>
          <a:prstGeom prst="rect">
            <a:avLst/>
          </a:prstGeom>
          <a:ln w="6350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2797065742">
                  <a:custGeom>
                    <a:avLst/>
                    <a:gdLst>
                      <a:gd name="connsiteX0" fmla="*/ 0 w 712600"/>
                      <a:gd name="connsiteY0" fmla="*/ 0 h 712600"/>
                      <a:gd name="connsiteX1" fmla="*/ 712600 w 712600"/>
                      <a:gd name="connsiteY1" fmla="*/ 0 h 712600"/>
                      <a:gd name="connsiteX2" fmla="*/ 712600 w 712600"/>
                      <a:gd name="connsiteY2" fmla="*/ 712600 h 712600"/>
                      <a:gd name="connsiteX3" fmla="*/ 0 w 712600"/>
                      <a:gd name="connsiteY3" fmla="*/ 712600 h 712600"/>
                      <a:gd name="connsiteX4" fmla="*/ 0 w 712600"/>
                      <a:gd name="connsiteY4" fmla="*/ 0 h 712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12600" h="712600" fill="none" extrusionOk="0">
                        <a:moveTo>
                          <a:pt x="0" y="0"/>
                        </a:moveTo>
                        <a:cubicBezTo>
                          <a:pt x="323709" y="14849"/>
                          <a:pt x="519925" y="2534"/>
                          <a:pt x="712600" y="0"/>
                        </a:cubicBezTo>
                        <a:cubicBezTo>
                          <a:pt x="768541" y="214733"/>
                          <a:pt x="738413" y="439562"/>
                          <a:pt x="712600" y="712600"/>
                        </a:cubicBezTo>
                        <a:cubicBezTo>
                          <a:pt x="427556" y="711064"/>
                          <a:pt x="328806" y="751072"/>
                          <a:pt x="0" y="712600"/>
                        </a:cubicBezTo>
                        <a:cubicBezTo>
                          <a:pt x="58862" y="368268"/>
                          <a:pt x="21525" y="268096"/>
                          <a:pt x="0" y="0"/>
                        </a:cubicBezTo>
                        <a:close/>
                      </a:path>
                      <a:path w="712600" h="712600" stroke="0" extrusionOk="0">
                        <a:moveTo>
                          <a:pt x="0" y="0"/>
                        </a:moveTo>
                        <a:cubicBezTo>
                          <a:pt x="304669" y="-21447"/>
                          <a:pt x="384497" y="44210"/>
                          <a:pt x="712600" y="0"/>
                        </a:cubicBezTo>
                        <a:cubicBezTo>
                          <a:pt x="705467" y="124564"/>
                          <a:pt x="728824" y="623114"/>
                          <a:pt x="712600" y="712600"/>
                        </a:cubicBezTo>
                        <a:cubicBezTo>
                          <a:pt x="571301" y="696114"/>
                          <a:pt x="182788" y="725090"/>
                          <a:pt x="0" y="712600"/>
                        </a:cubicBezTo>
                        <a:cubicBezTo>
                          <a:pt x="58415" y="500114"/>
                          <a:pt x="-58332" y="32666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</p:pic>
      <p:pic>
        <p:nvPicPr>
          <p:cNvPr id="57" name="Picture 56">
            <a:hlinkClick r:id="rId7"/>
            <a:extLst>
              <a:ext uri="{FF2B5EF4-FFF2-40B4-BE49-F238E27FC236}">
                <a16:creationId xmlns:a16="http://schemas.microsoft.com/office/drawing/2014/main" id="{40D75585-5662-717E-3B6A-74743E3596A6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" b="237"/>
          <a:stretch/>
        </p:blipFill>
        <p:spPr>
          <a:xfrm>
            <a:off x="1472023" y="2794405"/>
            <a:ext cx="1940518" cy="10793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686657" y="4167190"/>
            <a:ext cx="6856286" cy="3857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13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216AC3-69A6-681F-D0E4-AF9E154F473D}"/>
              </a:ext>
            </a:extLst>
          </p:cNvPr>
          <p:cNvSpPr txBox="1"/>
          <p:nvPr/>
        </p:nvSpPr>
        <p:spPr>
          <a:xfrm>
            <a:off x="162560" y="1942551"/>
            <a:ext cx="748997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Here are some quick tips to help you get started with the Everbridge 360™ Mobile Application. </a:t>
            </a:r>
          </a:p>
          <a:p>
            <a:pPr algn="ctr"/>
            <a:r>
              <a:rPr lang="en-US" sz="1200" b="1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Click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 or </a:t>
            </a:r>
            <a:r>
              <a:rPr lang="en-US" sz="1200" b="1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scan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 the QR code under each topic for a video walk-through.</a:t>
            </a:r>
          </a:p>
          <a:p>
            <a:pPr algn="ctr"/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For more in-depth learning, refer to the 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  <a:hlinkClick r:id="rId10"/>
              </a:rPr>
              <a:t>Everbridge 360™ Mobile App Guide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. </a:t>
            </a:r>
            <a:endParaRPr lang="en-US" sz="1300" dirty="0">
              <a:latin typeface="Lato"/>
              <a:ea typeface="Lato"/>
              <a:cs typeface="Lato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4BA7DC0-EBDE-401F-129C-B7B8B02FFEBB}"/>
              </a:ext>
            </a:extLst>
          </p:cNvPr>
          <p:cNvGrpSpPr>
            <a:grpSpLocks/>
          </p:cNvGrpSpPr>
          <p:nvPr/>
        </p:nvGrpSpPr>
        <p:grpSpPr>
          <a:xfrm>
            <a:off x="905089" y="4021019"/>
            <a:ext cx="2993811" cy="1772692"/>
            <a:chOff x="905089" y="3991992"/>
            <a:chExt cx="2993811" cy="1673385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FBA88F7-05F4-EE4F-8B6A-214A57CF1EF7}"/>
                </a:ext>
              </a:extLst>
            </p:cNvPr>
            <p:cNvSpPr txBox="1"/>
            <p:nvPr/>
          </p:nvSpPr>
          <p:spPr>
            <a:xfrm>
              <a:off x="1089132" y="3991992"/>
              <a:ext cx="2809768" cy="4315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Open 'Appstore' on an iOS device or 'Play Store' on an Android device.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65" name="Picture 24" descr="Icon&#10;&#10;Description automatically generated">
              <a:extLst>
                <a:ext uri="{FF2B5EF4-FFF2-40B4-BE49-F238E27FC236}">
                  <a16:creationId xmlns:a16="http://schemas.microsoft.com/office/drawing/2014/main" id="{234EDD7B-03D9-7607-3CA3-3D6C49BBD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11371" y="4059023"/>
              <a:ext cx="155299" cy="155296"/>
            </a:xfrm>
            <a:prstGeom prst="rect">
              <a:avLst/>
            </a:prstGeom>
          </p:spPr>
        </p:pic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5229D411-F1BE-D8D5-BC06-F5FC3945B727}"/>
                </a:ext>
              </a:extLst>
            </p:cNvPr>
            <p:cNvSpPr txBox="1"/>
            <p:nvPr/>
          </p:nvSpPr>
          <p:spPr>
            <a:xfrm>
              <a:off x="1082865" y="4421607"/>
              <a:ext cx="2809768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Search for ‘Everbridge 360' and download Everbridge 360 Mobile App.</a:t>
              </a:r>
            </a:p>
          </p:txBody>
        </p:sp>
        <p:pic>
          <p:nvPicPr>
            <p:cNvPr id="67" name="Picture 24" descr="Icon&#10;&#10;Description automatically generated">
              <a:extLst>
                <a:ext uri="{FF2B5EF4-FFF2-40B4-BE49-F238E27FC236}">
                  <a16:creationId xmlns:a16="http://schemas.microsoft.com/office/drawing/2014/main" id="{127CDEEC-005C-674E-9DBE-2B2E41C0FF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05089" y="4483875"/>
              <a:ext cx="155299" cy="155296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F5AFC0A-ED83-D7DA-A778-88970F985C15}"/>
                </a:ext>
              </a:extLst>
            </p:cNvPr>
            <p:cNvSpPr txBox="1"/>
            <p:nvPr/>
          </p:nvSpPr>
          <p:spPr>
            <a:xfrm>
              <a:off x="1089375" y="4855866"/>
              <a:ext cx="2759286" cy="80951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Open the app and enter your Organization’s code to access the login page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69" name="Picture 24" descr="Icon&#10;&#10;Description automatically generated">
              <a:extLst>
                <a:ext uri="{FF2B5EF4-FFF2-40B4-BE49-F238E27FC236}">
                  <a16:creationId xmlns:a16="http://schemas.microsoft.com/office/drawing/2014/main" id="{801253FB-21F0-7A2A-2426-BB02E5AF73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11585" y="4908607"/>
              <a:ext cx="155299" cy="155296"/>
            </a:xfrm>
            <a:prstGeom prst="rect">
              <a:avLst/>
            </a:prstGeom>
          </p:spPr>
        </p:pic>
      </p:grpSp>
      <p:pic>
        <p:nvPicPr>
          <p:cNvPr id="55" name="Picture 54">
            <a:hlinkClick r:id="rId12"/>
            <a:extLst>
              <a:ext uri="{FF2B5EF4-FFF2-40B4-BE49-F238E27FC236}">
                <a16:creationId xmlns:a16="http://schemas.microsoft.com/office/drawing/2014/main" id="{38AF3C40-6567-52B5-4643-AC2F4D26C93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1" r="1821"/>
          <a:stretch/>
        </p:blipFill>
        <p:spPr>
          <a:xfrm>
            <a:off x="4939125" y="2792265"/>
            <a:ext cx="1861775" cy="10822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8" name="Picture 57">
            <a:hlinkClick r:id="rId14"/>
            <a:extLst>
              <a:ext uri="{FF2B5EF4-FFF2-40B4-BE49-F238E27FC236}">
                <a16:creationId xmlns:a16="http://schemas.microsoft.com/office/drawing/2014/main" id="{2852BFCC-397D-1510-E5E9-FECEE87BFB4B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" b="509"/>
          <a:stretch/>
        </p:blipFill>
        <p:spPr>
          <a:xfrm>
            <a:off x="3155840" y="6836654"/>
            <a:ext cx="1948337" cy="10822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153" name="Group 152">
            <a:extLst>
              <a:ext uri="{FF2B5EF4-FFF2-40B4-BE49-F238E27FC236}">
                <a16:creationId xmlns:a16="http://schemas.microsoft.com/office/drawing/2014/main" id="{F418E435-5E18-0E1B-A28B-6CD2BDBA3A17}"/>
              </a:ext>
            </a:extLst>
          </p:cNvPr>
          <p:cNvGrpSpPr/>
          <p:nvPr/>
        </p:nvGrpSpPr>
        <p:grpSpPr>
          <a:xfrm>
            <a:off x="2475528" y="8098641"/>
            <a:ext cx="3598746" cy="1294762"/>
            <a:chOff x="4374444" y="4000951"/>
            <a:chExt cx="3598746" cy="1294762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98CD9906-9798-C5E9-4A7A-250943AFAFA9}"/>
                </a:ext>
              </a:extLst>
            </p:cNvPr>
            <p:cNvSpPr txBox="1"/>
            <p:nvPr/>
          </p:nvSpPr>
          <p:spPr>
            <a:xfrm>
              <a:off x="4558486" y="4000951"/>
              <a:ext cx="2984451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Complete any Safety Settings you are prompted to configure.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155" name="Picture 24" descr="Icon&#10;&#10;Description automatically generated">
              <a:extLst>
                <a:ext uri="{FF2B5EF4-FFF2-40B4-BE49-F238E27FC236}">
                  <a16:creationId xmlns:a16="http://schemas.microsoft.com/office/drawing/2014/main" id="{EFF624EE-44F1-B7A2-FAF1-93486D03FB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380726" y="4067982"/>
              <a:ext cx="155299" cy="155296"/>
            </a:xfrm>
            <a:prstGeom prst="rect">
              <a:avLst/>
            </a:prstGeom>
          </p:spPr>
        </p:pic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9E2A7B4-77B6-8CFE-9CFD-332247B37B0C}"/>
                </a:ext>
              </a:extLst>
            </p:cNvPr>
            <p:cNvSpPr txBox="1"/>
            <p:nvPr/>
          </p:nvSpPr>
          <p:spPr>
            <a:xfrm>
              <a:off x="4552220" y="4430566"/>
              <a:ext cx="3420970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Depending on the Organization, you may see different Safety buttons configured for you.</a:t>
              </a:r>
            </a:p>
          </p:txBody>
        </p:sp>
        <p:pic>
          <p:nvPicPr>
            <p:cNvPr id="157" name="Picture 24" descr="Icon&#10;&#10;Description automatically generated">
              <a:extLst>
                <a:ext uri="{FF2B5EF4-FFF2-40B4-BE49-F238E27FC236}">
                  <a16:creationId xmlns:a16="http://schemas.microsoft.com/office/drawing/2014/main" id="{CF7A35AE-BA2F-CF52-8718-6A4161DF6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374444" y="4492834"/>
              <a:ext cx="155299" cy="155296"/>
            </a:xfrm>
            <a:prstGeom prst="rect">
              <a:avLst/>
            </a:prstGeom>
          </p:spPr>
        </p:pic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93BE99A5-48CB-AD0A-6911-A28A4CA8AB45}"/>
                </a:ext>
              </a:extLst>
            </p:cNvPr>
            <p:cNvSpPr txBox="1"/>
            <p:nvPr/>
          </p:nvSpPr>
          <p:spPr>
            <a:xfrm>
              <a:off x="4558731" y="4864826"/>
              <a:ext cx="3305874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Tap on the appropriate Safety buttons to make use of the Safety features.</a:t>
              </a:r>
            </a:p>
          </p:txBody>
        </p:sp>
        <p:pic>
          <p:nvPicPr>
            <p:cNvPr id="159" name="Picture 24" descr="Icon&#10;&#10;Description automatically generated">
              <a:extLst>
                <a:ext uri="{FF2B5EF4-FFF2-40B4-BE49-F238E27FC236}">
                  <a16:creationId xmlns:a16="http://schemas.microsoft.com/office/drawing/2014/main" id="{91393AEB-EFCF-FC09-F424-F8F2E7EB08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380940" y="4917566"/>
              <a:ext cx="155299" cy="155296"/>
            </a:xfrm>
            <a:prstGeom prst="rect">
              <a:avLst/>
            </a:prstGeom>
          </p:spPr>
        </p:pic>
      </p:grpSp>
      <p:pic>
        <p:nvPicPr>
          <p:cNvPr id="22" name="Picture 21">
            <a:hlinkClick r:id="rId14"/>
            <a:extLst>
              <a:ext uri="{FF2B5EF4-FFF2-40B4-BE49-F238E27FC236}">
                <a16:creationId xmlns:a16="http://schemas.microsoft.com/office/drawing/2014/main" id="{EFAFCAD9-C4CE-4998-0CCD-8B4EB2B7458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0756" y="9579265"/>
            <a:ext cx="725433" cy="72543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A81F1DF-426A-4995-3956-5E6F4A1F4141}"/>
              </a:ext>
            </a:extLst>
          </p:cNvPr>
          <p:cNvCxnSpPr>
            <a:cxnSpLocks/>
          </p:cNvCxnSpPr>
          <p:nvPr/>
        </p:nvCxnSpPr>
        <p:spPr>
          <a:xfrm>
            <a:off x="1311886" y="6648724"/>
            <a:ext cx="2013098" cy="0"/>
          </a:xfrm>
          <a:prstGeom prst="straightConnector1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D38A2FE1-FFDA-2ACF-A8AC-5F3E57BA7B48}"/>
              </a:ext>
            </a:extLst>
          </p:cNvPr>
          <p:cNvCxnSpPr>
            <a:cxnSpLocks/>
          </p:cNvCxnSpPr>
          <p:nvPr/>
        </p:nvCxnSpPr>
        <p:spPr>
          <a:xfrm>
            <a:off x="4863462" y="6648724"/>
            <a:ext cx="2013098" cy="0"/>
          </a:xfrm>
          <a:prstGeom prst="straightConnector1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43448500-9110-6024-8866-C50D5F7533FF}"/>
              </a:ext>
            </a:extLst>
          </p:cNvPr>
          <p:cNvSpPr txBox="1"/>
          <p:nvPr/>
        </p:nvSpPr>
        <p:spPr>
          <a:xfrm>
            <a:off x="792785" y="272587"/>
            <a:ext cx="4646545" cy="12618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</a:rPr>
              <a:t>Download the Everbridge 360™ Mobile Application to receive important communications and use Safety </a:t>
            </a:r>
            <a:r>
              <a:rPr lang="en-US" sz="1900" b="1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rPr>
              <a:t>b</a:t>
            </a:r>
            <a:r>
              <a:rPr lang="en-US" sz="1900" b="1" dirty="0">
                <a:solidFill>
                  <a:schemeClr val="bg1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</a:rPr>
              <a:t>uttons on your mobile device.</a:t>
            </a:r>
            <a:endParaRPr lang="en-US" sz="1900" b="1" dirty="0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  <a:cs typeface="Lato"/>
            </a:endParaRP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C1EA4BD8-34D8-901C-04AE-4C87B884B52F}"/>
              </a:ext>
            </a:extLst>
          </p:cNvPr>
          <p:cNvCxnSpPr>
            <a:cxnSpLocks/>
          </p:cNvCxnSpPr>
          <p:nvPr/>
        </p:nvCxnSpPr>
        <p:spPr>
          <a:xfrm>
            <a:off x="47153" y="10603885"/>
            <a:ext cx="8119610" cy="0"/>
          </a:xfrm>
          <a:prstGeom prst="straightConnector1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hlinkClick r:id="rId17"/>
            <a:extLst>
              <a:ext uri="{FF2B5EF4-FFF2-40B4-BE49-F238E27FC236}">
                <a16:creationId xmlns:a16="http://schemas.microsoft.com/office/drawing/2014/main" id="{B5D050F5-EBCA-D146-160E-6F357B09A31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7" r="2897"/>
          <a:stretch/>
        </p:blipFill>
        <p:spPr>
          <a:xfrm>
            <a:off x="-5298" y="10657409"/>
            <a:ext cx="8234898" cy="1551296"/>
          </a:xfrm>
          <a:prstGeom prst="rect">
            <a:avLst/>
          </a:prstGeom>
        </p:spPr>
      </p:pic>
      <p:pic>
        <p:nvPicPr>
          <p:cNvPr id="73" name="Picture 72" descr="Shape&#10;&#10;Description automatically generated with medium confidence">
            <a:hlinkClick r:id="rId19"/>
            <a:extLst>
              <a:ext uri="{FF2B5EF4-FFF2-40B4-BE49-F238E27FC236}">
                <a16:creationId xmlns:a16="http://schemas.microsoft.com/office/drawing/2014/main" id="{C6EB5429-ED19-83D1-CD1C-1AA36B875AFF}"/>
              </a:ext>
            </a:extLst>
          </p:cNvPr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66" t="-8026" r="-3173" b="-24842"/>
          <a:stretch/>
        </p:blipFill>
        <p:spPr>
          <a:xfrm>
            <a:off x="6003918" y="776684"/>
            <a:ext cx="936091" cy="344305"/>
          </a:xfrm>
          <a:prstGeom prst="rect">
            <a:avLst/>
          </a:prstGeom>
        </p:spPr>
      </p:pic>
      <p:pic>
        <p:nvPicPr>
          <p:cNvPr id="75" name="Picture 74" descr="Shape&#10;&#10;Description automatically generated with medium confidence">
            <a:hlinkClick r:id="rId21"/>
            <a:extLst>
              <a:ext uri="{FF2B5EF4-FFF2-40B4-BE49-F238E27FC236}">
                <a16:creationId xmlns:a16="http://schemas.microsoft.com/office/drawing/2014/main" id="{FDF64A62-2FE7-EC01-B547-C615B63E9BCE}"/>
              </a:ext>
            </a:extLst>
          </p:cNvPr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43" r="50097" b="-1"/>
          <a:stretch/>
        </p:blipFill>
        <p:spPr>
          <a:xfrm>
            <a:off x="6025423" y="459737"/>
            <a:ext cx="869629" cy="279801"/>
          </a:xfrm>
          <a:prstGeom prst="rect">
            <a:avLst/>
          </a:prstGeom>
        </p:spPr>
      </p:pic>
      <p:pic>
        <p:nvPicPr>
          <p:cNvPr id="4" name="Picture 3">
            <a:hlinkClick r:id="rId12"/>
            <a:extLst>
              <a:ext uri="{FF2B5EF4-FFF2-40B4-BE49-F238E27FC236}">
                <a16:creationId xmlns:a16="http://schemas.microsoft.com/office/drawing/2014/main" id="{87255F56-3F77-C9E3-5984-58C0EB4AF589}"/>
              </a:ext>
            </a:extLst>
          </p:cNvPr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" b="979"/>
          <a:stretch/>
        </p:blipFill>
        <p:spPr>
          <a:xfrm>
            <a:off x="5508919" y="5792310"/>
            <a:ext cx="722185" cy="70804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ECACC74A-D558-D2D7-B168-2EDE41465051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578" y="11163881"/>
            <a:ext cx="1554480" cy="3081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C0535B-37DD-11A2-83C8-15082E85D03B}"/>
              </a:ext>
            </a:extLst>
          </p:cNvPr>
          <p:cNvSpPr txBox="1"/>
          <p:nvPr/>
        </p:nvSpPr>
        <p:spPr>
          <a:xfrm>
            <a:off x="1095885" y="5326749"/>
            <a:ext cx="2759286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r>
              <a:rPr lang="en-US" sz="11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Enter your login credentials and allow the app access to the prompted permissions.</a:t>
            </a:r>
            <a:endParaRPr lang="en-US" sz="11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pic>
        <p:nvPicPr>
          <p:cNvPr id="11" name="Picture 24" descr="Icon&#10;&#10;Description automatically generated">
            <a:extLst>
              <a:ext uri="{FF2B5EF4-FFF2-40B4-BE49-F238E27FC236}">
                <a16:creationId xmlns:a16="http://schemas.microsoft.com/office/drawing/2014/main" id="{1BFE8D5E-3597-7A7C-C61C-D56D107351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11585" y="5459936"/>
            <a:ext cx="155299" cy="164512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062B6-9BD8-6872-5C2D-03ADA687E78C}"/>
              </a:ext>
            </a:extLst>
          </p:cNvPr>
          <p:cNvGrpSpPr>
            <a:grpSpLocks/>
          </p:cNvGrpSpPr>
          <p:nvPr/>
        </p:nvGrpSpPr>
        <p:grpSpPr>
          <a:xfrm>
            <a:off x="4507012" y="4054431"/>
            <a:ext cx="2993811" cy="1772692"/>
            <a:chOff x="905089" y="3991992"/>
            <a:chExt cx="2993811" cy="167338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8D5C436-D963-6AD1-1556-EA37B5C04623}"/>
                </a:ext>
              </a:extLst>
            </p:cNvPr>
            <p:cNvSpPr txBox="1"/>
            <p:nvPr/>
          </p:nvSpPr>
          <p:spPr>
            <a:xfrm>
              <a:off x="1089132" y="3991992"/>
              <a:ext cx="2809768" cy="4315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Open the Everbridge Mobile App and familiarize your self with its layout.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17" name="Picture 24" descr="Icon&#10;&#10;Description automatically generated">
              <a:extLst>
                <a:ext uri="{FF2B5EF4-FFF2-40B4-BE49-F238E27FC236}">
                  <a16:creationId xmlns:a16="http://schemas.microsoft.com/office/drawing/2014/main" id="{876A388A-3971-4200-B26B-844AAB214C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11371" y="4059023"/>
              <a:ext cx="155299" cy="155296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2692F4D-1E56-2995-A6D3-DDFE3D60895F}"/>
                </a:ext>
              </a:extLst>
            </p:cNvPr>
            <p:cNvSpPr txBox="1"/>
            <p:nvPr/>
          </p:nvSpPr>
          <p:spPr>
            <a:xfrm>
              <a:off x="1082865" y="4421607"/>
              <a:ext cx="2809768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Note the system and Safety buttons your organization has enabled for you.</a:t>
              </a:r>
            </a:p>
          </p:txBody>
        </p:sp>
        <p:pic>
          <p:nvPicPr>
            <p:cNvPr id="19" name="Picture 24" descr="Icon&#10;&#10;Description automatically generated">
              <a:extLst>
                <a:ext uri="{FF2B5EF4-FFF2-40B4-BE49-F238E27FC236}">
                  <a16:creationId xmlns:a16="http://schemas.microsoft.com/office/drawing/2014/main" id="{8398CAE3-BEEE-FF33-C351-ECFFDB68CF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05089" y="4483875"/>
              <a:ext cx="155299" cy="155296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34868A0-8F28-89C6-8F40-EB6DEAB31ACB}"/>
                </a:ext>
              </a:extLst>
            </p:cNvPr>
            <p:cNvSpPr txBox="1"/>
            <p:nvPr/>
          </p:nvSpPr>
          <p:spPr>
            <a:xfrm>
              <a:off x="1089375" y="4855866"/>
              <a:ext cx="2759286" cy="80951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</a:rPr>
                <a:t>If enabled, review and confirm your Contact Profile information.</a:t>
              </a:r>
            </a:p>
            <a:p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  <a:p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24" name="Picture 24" descr="Icon&#10;&#10;Description automatically generated">
              <a:extLst>
                <a:ext uri="{FF2B5EF4-FFF2-40B4-BE49-F238E27FC236}">
                  <a16:creationId xmlns:a16="http://schemas.microsoft.com/office/drawing/2014/main" id="{89FD483B-FFFF-6EB2-64B3-AFDC5306A0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11585" y="4908607"/>
              <a:ext cx="155299" cy="155296"/>
            </a:xfrm>
            <a:prstGeom prst="rect">
              <a:avLst/>
            </a:prstGeom>
          </p:spPr>
        </p:pic>
      </p:grpSp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C82CAC60-8F15-0A04-8C76-0867EE02F64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21289" y="5457342"/>
            <a:ext cx="155299" cy="16451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1DE7D5FE-AEAE-8D28-655C-70F0245B8037}"/>
              </a:ext>
            </a:extLst>
          </p:cNvPr>
          <p:cNvSpPr txBox="1"/>
          <p:nvPr/>
        </p:nvSpPr>
        <p:spPr>
          <a:xfrm>
            <a:off x="4668010" y="5395466"/>
            <a:ext cx="2759286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r>
              <a:rPr lang="en-US" sz="11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Review and confirm your Location Settings.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12184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1849</TotalTime>
  <Words>207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Inter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Venezio</dc:creator>
  <cp:lastModifiedBy>Jennifer Kinzel</cp:lastModifiedBy>
  <cp:revision>15</cp:revision>
  <dcterms:created xsi:type="dcterms:W3CDTF">2022-04-26T12:36:49Z</dcterms:created>
  <dcterms:modified xsi:type="dcterms:W3CDTF">2025-01-30T19:07:26Z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B28247C8-3D64-4004-ADAF-BEB0B46C6FD1</vt:lpwstr>
  </property>
  <property fmtid="{D5CDD505-2E9C-101B-9397-08002B2CF9AE}" pid="3" name="ArticulatePath">
    <vt:lpwstr>https://everbridgeind-my.sharepoint.com/personal/nirmal_thomas_everbridge_com/Documents/EMA End User Content - PDF</vt:lpwstr>
  </property>
</Properties>
</file>