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334" r:id="rId2"/>
    <p:sldId id="346" r:id="rId3"/>
    <p:sldId id="335" r:id="rId4"/>
    <p:sldId id="336" r:id="rId5"/>
    <p:sldId id="337" r:id="rId6"/>
    <p:sldId id="338" r:id="rId7"/>
    <p:sldId id="339" r:id="rId8"/>
    <p:sldId id="340" r:id="rId9"/>
    <p:sldId id="341" r:id="rId10"/>
    <p:sldId id="342" r:id="rId11"/>
    <p:sldId id="343" r:id="rId12"/>
    <p:sldId id="344" r:id="rId13"/>
    <p:sldId id="34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4C"/>
    <a:srgbClr val="89BF15"/>
    <a:srgbClr val="59651D"/>
    <a:srgbClr val="0C61A6"/>
    <a:srgbClr val="686A6E"/>
    <a:srgbClr val="7F3F97"/>
    <a:srgbClr val="42C1F0"/>
    <a:srgbClr val="3D6578"/>
    <a:srgbClr val="F37120"/>
    <a:srgbClr val="D01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5492" autoAdjust="0"/>
  </p:normalViewPr>
  <p:slideViewPr>
    <p:cSldViewPr snapToGrid="0">
      <p:cViewPr varScale="1">
        <p:scale>
          <a:sx n="110" d="100"/>
          <a:sy n="110" d="100"/>
        </p:scale>
        <p:origin x="648" y="102"/>
      </p:cViewPr>
      <p:guideLst>
        <p:guide orient="horz" pos="1656"/>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6" d="100"/>
          <a:sy n="66" d="100"/>
        </p:scale>
        <p:origin x="306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317860-880B-46B5-A393-68F9816693CE}" type="datetimeFigureOut">
              <a:rPr lang="en-US" smtClean="0"/>
              <a:t>7/5/2022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DC215D-90ED-4E06-856C-89293B0D18FC}" type="slidenum">
              <a:rPr lang="en-US" smtClean="0"/>
              <a:t>‹#›</a:t>
            </a:fld>
            <a:endParaRPr lang="en-US"/>
          </a:p>
        </p:txBody>
      </p:sp>
    </p:spTree>
    <p:extLst>
      <p:ext uri="{BB962C8B-B14F-4D97-AF65-F5344CB8AC3E}">
        <p14:creationId xmlns:p14="http://schemas.microsoft.com/office/powerpoint/2010/main" val="3210645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D29D8-E1A1-4C6A-BB2A-CFA43F038D40}" type="datetimeFigureOut">
              <a:rPr lang="en-US" smtClean="0"/>
              <a:t>7/5/2022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39F4A-548E-412F-90A5-D2275BF935C1}" type="slidenum">
              <a:rPr lang="en-US" smtClean="0"/>
              <a:t>‹#›</a:t>
            </a:fld>
            <a:endParaRPr lang="en-US" dirty="0"/>
          </a:p>
        </p:txBody>
      </p:sp>
    </p:spTree>
    <p:extLst>
      <p:ext uri="{BB962C8B-B14F-4D97-AF65-F5344CB8AC3E}">
        <p14:creationId xmlns:p14="http://schemas.microsoft.com/office/powerpoint/2010/main" val="3675824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8" name="Text Placeholder 15"/>
          <p:cNvSpPr>
            <a:spLocks noGrp="1"/>
          </p:cNvSpPr>
          <p:nvPr>
            <p:ph type="body" sz="quarter" idx="11"/>
          </p:nvPr>
        </p:nvSpPr>
        <p:spPr>
          <a:xfrm>
            <a:off x="254000" y="190500"/>
            <a:ext cx="11582400" cy="576072"/>
          </a:xfrm>
          <a:prstGeom prst="rect">
            <a:avLst/>
          </a:prstGeom>
        </p:spPr>
        <p:txBody>
          <a:bodyPr lIns="137160" anchor="ctr" anchorCtr="0"/>
          <a:lstStyle>
            <a:lvl1pPr marL="0" indent="0">
              <a:buNone/>
              <a:defRPr sz="2400" b="1">
                <a:solidFill>
                  <a:schemeClr val="tx2"/>
                </a:solidFill>
                <a:latin typeface="+mj-lt"/>
              </a:defRPr>
            </a:lvl1pPr>
          </a:lstStyle>
          <a:p>
            <a:pPr lvl="0"/>
            <a:r>
              <a:rPr lang="en-US"/>
              <a:t>Click to edit Master text styles</a:t>
            </a:r>
          </a:p>
        </p:txBody>
      </p:sp>
      <p:sp>
        <p:nvSpPr>
          <p:cNvPr id="5" name="Text Placeholder 4"/>
          <p:cNvSpPr>
            <a:spLocks noGrp="1"/>
          </p:cNvSpPr>
          <p:nvPr>
            <p:ph type="body" sz="quarter" idx="12"/>
          </p:nvPr>
        </p:nvSpPr>
        <p:spPr>
          <a:xfrm>
            <a:off x="254000" y="962025"/>
            <a:ext cx="11582400" cy="5248275"/>
          </a:xfrm>
          <a:prstGeom prst="rect">
            <a:avLst/>
          </a:prstGeom>
        </p:spPr>
        <p:txBody>
          <a:bodyPr/>
          <a:lstStyle>
            <a:lvl1pPr marL="228600" indent="-228600">
              <a:buClr>
                <a:schemeClr val="accent2"/>
              </a:buClr>
              <a:buFont typeface="Century Gothic" panose="020B0502020202020204" pitchFamily="34" charset="0"/>
              <a:buChar char="+"/>
              <a:defRPr sz="2400" b="1">
                <a:solidFill>
                  <a:schemeClr val="tx2"/>
                </a:solidFill>
              </a:defRPr>
            </a:lvl1pPr>
            <a:lvl2pPr marL="685800" indent="-228600">
              <a:buClr>
                <a:schemeClr val="accent2"/>
              </a:buClr>
              <a:buFont typeface="Arial" panose="020B0604020202020204" pitchFamily="34" charset="0"/>
              <a:buChar char="•"/>
              <a:defRPr sz="2000">
                <a:solidFill>
                  <a:schemeClr val="tx2"/>
                </a:solidFill>
              </a:defRPr>
            </a:lvl2pPr>
            <a:lvl3pPr marL="1143000" indent="-228600">
              <a:buClr>
                <a:schemeClr val="accent2"/>
              </a:buClr>
              <a:buFont typeface="Century Gothic" panose="020B0502020202020204" pitchFamily="34" charset="0"/>
              <a:buChar char="–"/>
              <a:defRPr sz="1800">
                <a:solidFill>
                  <a:schemeClr val="tx2"/>
                </a:solidFill>
              </a:defRPr>
            </a:lvl3pPr>
            <a:lvl4pPr marL="1600200" indent="-228600">
              <a:buClr>
                <a:schemeClr val="accent2"/>
              </a:buClr>
              <a:buFont typeface="Century Gothic" panose="020B0502020202020204" pitchFamily="34" charset="0"/>
              <a:buChar char="+"/>
              <a:defRPr sz="1600">
                <a:solidFill>
                  <a:schemeClr val="tx2"/>
                </a:solidFill>
              </a:defRPr>
            </a:lvl4pPr>
            <a:lvl5pPr marL="2057400" indent="-228600">
              <a:buClr>
                <a:schemeClr val="accent2"/>
              </a:buClr>
              <a:buFont typeface="Courier New" panose="02070309020205020404" pitchFamily="49" charset="0"/>
              <a:buChar char="o"/>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15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lit Slide">
    <p:spTree>
      <p:nvGrpSpPr>
        <p:cNvPr id="1" name=""/>
        <p:cNvGrpSpPr/>
        <p:nvPr/>
      </p:nvGrpSpPr>
      <p:grpSpPr>
        <a:xfrm>
          <a:off x="0" y="0"/>
          <a:ext cx="0" cy="0"/>
          <a:chOff x="0" y="0"/>
          <a:chExt cx="0" cy="0"/>
        </a:xfrm>
      </p:grpSpPr>
      <p:sp>
        <p:nvSpPr>
          <p:cNvPr id="8" name="Text Placeholder 15"/>
          <p:cNvSpPr>
            <a:spLocks noGrp="1"/>
          </p:cNvSpPr>
          <p:nvPr>
            <p:ph type="body" sz="quarter" idx="11" hasCustomPrompt="1"/>
          </p:nvPr>
        </p:nvSpPr>
        <p:spPr>
          <a:xfrm>
            <a:off x="254000" y="190500"/>
            <a:ext cx="11582400" cy="576072"/>
          </a:xfrm>
          <a:prstGeom prst="rect">
            <a:avLst/>
          </a:prstGeom>
        </p:spPr>
        <p:txBody>
          <a:bodyPr lIns="137160" anchor="ctr" anchorCtr="0"/>
          <a:lstStyle>
            <a:lvl1pPr marL="0" indent="0">
              <a:buNone/>
              <a:defRPr sz="2400" b="1">
                <a:solidFill>
                  <a:schemeClr val="tx2"/>
                </a:solidFill>
                <a:latin typeface="+mj-lt"/>
              </a:defRPr>
            </a:lvl1pPr>
          </a:lstStyle>
          <a:p>
            <a:pPr lvl="0"/>
            <a:r>
              <a:rPr lang="en-US" dirty="0"/>
              <a:t>CLICK TO EDIT MASTER TEXT STYLES</a:t>
            </a:r>
          </a:p>
        </p:txBody>
      </p:sp>
      <p:sp>
        <p:nvSpPr>
          <p:cNvPr id="9" name="Text Placeholder 7"/>
          <p:cNvSpPr>
            <a:spLocks noGrp="1"/>
          </p:cNvSpPr>
          <p:nvPr>
            <p:ph type="body" sz="quarter" idx="30" hasCustomPrompt="1"/>
          </p:nvPr>
        </p:nvSpPr>
        <p:spPr>
          <a:xfrm>
            <a:off x="254000" y="962025"/>
            <a:ext cx="11582400" cy="411480"/>
          </a:xfrm>
          <a:prstGeom prst="rect">
            <a:avLst/>
          </a:prstGeom>
        </p:spPr>
        <p:txBody>
          <a:bodyPr anchor="ctr" anchorCtr="0">
            <a:noAutofit/>
          </a:bodyPr>
          <a:lstStyle>
            <a:lvl1pPr marL="0" indent="0" algn="l">
              <a:buNone/>
              <a:defRPr sz="2400" b="1">
                <a:solidFill>
                  <a:schemeClr val="accent2"/>
                </a:solidFill>
              </a:defRPr>
            </a:lvl1pPr>
          </a:lstStyle>
          <a:p>
            <a:r>
              <a:rPr lang="en-US" dirty="0"/>
              <a:t>Click to add text</a:t>
            </a:r>
          </a:p>
        </p:txBody>
      </p:sp>
      <p:sp>
        <p:nvSpPr>
          <p:cNvPr id="14" name="Content Placeholder 8"/>
          <p:cNvSpPr>
            <a:spLocks noGrp="1"/>
          </p:cNvSpPr>
          <p:nvPr>
            <p:ph sz="quarter" idx="33" hasCustomPrompt="1"/>
          </p:nvPr>
        </p:nvSpPr>
        <p:spPr>
          <a:xfrm>
            <a:off x="254001" y="2016125"/>
            <a:ext cx="5608320" cy="4270375"/>
          </a:xfrm>
          <a:prstGeom prst="rect">
            <a:avLst/>
          </a:prstGeom>
        </p:spPr>
        <p:txBody>
          <a:bodyPr bIns="45720" anchor="t" anchorCtr="0">
            <a:normAutofit/>
          </a:bodyPr>
          <a:lstStyle>
            <a:lvl1pPr marL="0" indent="0" algn="l">
              <a:buClr>
                <a:schemeClr val="accent1"/>
              </a:buClr>
              <a:buFont typeface="Arial" panose="020B0604020202020204" pitchFamily="34" charset="0"/>
              <a:buNone/>
              <a:defRPr sz="1400" b="0">
                <a:solidFill>
                  <a:schemeClr val="tx2"/>
                </a:solidFill>
              </a:defRPr>
            </a:lvl1pPr>
          </a:lstStyle>
          <a:p>
            <a:r>
              <a:rPr lang="en-US" dirty="0"/>
              <a:t>Click to add text</a:t>
            </a:r>
          </a:p>
        </p:txBody>
      </p:sp>
      <p:sp>
        <p:nvSpPr>
          <p:cNvPr id="15" name="Text Placeholder 2"/>
          <p:cNvSpPr>
            <a:spLocks noGrp="1"/>
          </p:cNvSpPr>
          <p:nvPr>
            <p:ph type="body" sz="quarter" idx="34" hasCustomPrompt="1"/>
          </p:nvPr>
        </p:nvSpPr>
        <p:spPr>
          <a:xfrm>
            <a:off x="254000" y="1489075"/>
            <a:ext cx="5608320" cy="411480"/>
          </a:xfrm>
          <a:prstGeom prst="rect">
            <a:avLst/>
          </a:prstGeom>
        </p:spPr>
        <p:txBody>
          <a:bodyPr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dirty="0">
                <a:solidFill>
                  <a:schemeClr val="accent5"/>
                </a:solidFill>
                <a:latin typeface="+mn-lt"/>
                <a:ea typeface="+mn-ea"/>
                <a:cs typeface="+mn-cs"/>
              </a:defRPr>
            </a:lvl1pPr>
          </a:lstStyle>
          <a:p>
            <a:pPr lvl="0"/>
            <a:r>
              <a:rPr lang="en-US" dirty="0"/>
              <a:t>Click to add text</a:t>
            </a:r>
          </a:p>
        </p:txBody>
      </p:sp>
      <p:cxnSp>
        <p:nvCxnSpPr>
          <p:cNvPr id="16" name="Straight Connector 15"/>
          <p:cNvCxnSpPr/>
          <p:nvPr userDrawn="1"/>
        </p:nvCxnSpPr>
        <p:spPr>
          <a:xfrm>
            <a:off x="253999" y="1900555"/>
            <a:ext cx="560832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8"/>
          <p:cNvSpPr>
            <a:spLocks noGrp="1"/>
          </p:cNvSpPr>
          <p:nvPr>
            <p:ph sz="quarter" idx="35" hasCustomPrompt="1"/>
          </p:nvPr>
        </p:nvSpPr>
        <p:spPr>
          <a:xfrm>
            <a:off x="6228080" y="2016438"/>
            <a:ext cx="5608320" cy="4270062"/>
          </a:xfrm>
          <a:prstGeom prst="rect">
            <a:avLst/>
          </a:prstGeom>
        </p:spPr>
        <p:txBody>
          <a:bodyPr bIns="45720" anchor="t" anchorCtr="0">
            <a:normAutofit/>
          </a:bodyPr>
          <a:lstStyle>
            <a:lvl1pPr marL="0" indent="0" algn="l">
              <a:buClr>
                <a:schemeClr val="accent1"/>
              </a:buClr>
              <a:buFont typeface="Arial" panose="020B0604020202020204" pitchFamily="34" charset="0"/>
              <a:buNone/>
              <a:defRPr sz="1400" b="0">
                <a:solidFill>
                  <a:schemeClr val="tx2"/>
                </a:solidFill>
              </a:defRPr>
            </a:lvl1pPr>
          </a:lstStyle>
          <a:p>
            <a:r>
              <a:rPr lang="en-US" dirty="0"/>
              <a:t>Click to add text</a:t>
            </a:r>
          </a:p>
        </p:txBody>
      </p:sp>
      <p:sp>
        <p:nvSpPr>
          <p:cNvPr id="18" name="Text Placeholder 2"/>
          <p:cNvSpPr>
            <a:spLocks noGrp="1"/>
          </p:cNvSpPr>
          <p:nvPr>
            <p:ph type="body" sz="quarter" idx="36" hasCustomPrompt="1"/>
          </p:nvPr>
        </p:nvSpPr>
        <p:spPr>
          <a:xfrm>
            <a:off x="6228079" y="1489075"/>
            <a:ext cx="5608320" cy="411480"/>
          </a:xfrm>
          <a:prstGeom prst="rect">
            <a:avLst/>
          </a:prstGeom>
        </p:spPr>
        <p:txBody>
          <a:bodyPr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dirty="0">
                <a:solidFill>
                  <a:schemeClr val="accent5"/>
                </a:solidFill>
                <a:latin typeface="+mn-lt"/>
                <a:ea typeface="+mn-ea"/>
                <a:cs typeface="+mn-cs"/>
              </a:defRPr>
            </a:lvl1pPr>
          </a:lstStyle>
          <a:p>
            <a:pPr lvl="0"/>
            <a:r>
              <a:rPr lang="en-US" dirty="0"/>
              <a:t>Click to add text</a:t>
            </a:r>
          </a:p>
        </p:txBody>
      </p:sp>
      <p:cxnSp>
        <p:nvCxnSpPr>
          <p:cNvPr id="19" name="Straight Connector 18"/>
          <p:cNvCxnSpPr/>
          <p:nvPr userDrawn="1"/>
        </p:nvCxnSpPr>
        <p:spPr>
          <a:xfrm>
            <a:off x="6228077" y="1900555"/>
            <a:ext cx="560832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254000" y="1370565"/>
            <a:ext cx="11582400" cy="294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834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hand Text Plus 2 Text Right">
    <p:spTree>
      <p:nvGrpSpPr>
        <p:cNvPr id="1" name=""/>
        <p:cNvGrpSpPr/>
        <p:nvPr/>
      </p:nvGrpSpPr>
      <p:grpSpPr>
        <a:xfrm>
          <a:off x="0" y="0"/>
          <a:ext cx="0" cy="0"/>
          <a:chOff x="0" y="0"/>
          <a:chExt cx="0" cy="0"/>
        </a:xfrm>
      </p:grpSpPr>
      <p:sp>
        <p:nvSpPr>
          <p:cNvPr id="3" name="Text Placeholder 7"/>
          <p:cNvSpPr>
            <a:spLocks noGrp="1"/>
          </p:cNvSpPr>
          <p:nvPr>
            <p:ph type="body" sz="quarter" idx="30" hasCustomPrompt="1"/>
          </p:nvPr>
        </p:nvSpPr>
        <p:spPr>
          <a:xfrm>
            <a:off x="254000" y="962025"/>
            <a:ext cx="11582400" cy="411480"/>
          </a:xfrm>
          <a:prstGeom prst="rect">
            <a:avLst/>
          </a:prstGeom>
        </p:spPr>
        <p:txBody>
          <a:bodyPr anchor="ctr" anchorCtr="0">
            <a:noAutofit/>
          </a:bodyPr>
          <a:lstStyle>
            <a:lvl1pPr marL="0" indent="0" algn="l">
              <a:buNone/>
              <a:defRPr sz="2400" b="1">
                <a:solidFill>
                  <a:schemeClr val="accent2"/>
                </a:solidFill>
              </a:defRPr>
            </a:lvl1pPr>
          </a:lstStyle>
          <a:p>
            <a:r>
              <a:rPr lang="en-US" dirty="0"/>
              <a:t>Click to add text</a:t>
            </a:r>
          </a:p>
        </p:txBody>
      </p:sp>
      <p:sp>
        <p:nvSpPr>
          <p:cNvPr id="21" name="Text Placeholder 15"/>
          <p:cNvSpPr>
            <a:spLocks noGrp="1"/>
          </p:cNvSpPr>
          <p:nvPr>
            <p:ph type="body" sz="quarter" idx="11" hasCustomPrompt="1"/>
          </p:nvPr>
        </p:nvSpPr>
        <p:spPr>
          <a:xfrm>
            <a:off x="254000" y="190500"/>
            <a:ext cx="11582400" cy="576072"/>
          </a:xfrm>
          <a:prstGeom prst="rect">
            <a:avLst/>
          </a:prstGeom>
        </p:spPr>
        <p:txBody>
          <a:bodyPr lIns="137160" anchor="ctr" anchorCtr="0"/>
          <a:lstStyle>
            <a:lvl1pPr marL="0" indent="0">
              <a:buNone/>
              <a:defRPr sz="2400" b="1">
                <a:solidFill>
                  <a:schemeClr val="tx2"/>
                </a:solidFill>
                <a:latin typeface="+mj-lt"/>
              </a:defRPr>
            </a:lvl1pPr>
          </a:lstStyle>
          <a:p>
            <a:pPr lvl="0"/>
            <a:r>
              <a:rPr lang="en-US" dirty="0"/>
              <a:t>CLICK TO EDIT MASTER TEXT STYLES</a:t>
            </a:r>
          </a:p>
        </p:txBody>
      </p:sp>
      <p:cxnSp>
        <p:nvCxnSpPr>
          <p:cNvPr id="25" name="Straight Connector 24"/>
          <p:cNvCxnSpPr/>
          <p:nvPr userDrawn="1"/>
        </p:nvCxnSpPr>
        <p:spPr>
          <a:xfrm>
            <a:off x="254000" y="1370565"/>
            <a:ext cx="11582400" cy="294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7"/>
          <p:cNvSpPr>
            <a:spLocks noGrp="1"/>
          </p:cNvSpPr>
          <p:nvPr>
            <p:ph type="body" sz="quarter" idx="38" hasCustomPrompt="1"/>
          </p:nvPr>
        </p:nvSpPr>
        <p:spPr>
          <a:xfrm>
            <a:off x="6228080" y="4021133"/>
            <a:ext cx="5608320" cy="411480"/>
          </a:xfrm>
          <a:prstGeom prst="rect">
            <a:avLst/>
          </a:prstGeom>
        </p:spPr>
        <p:txBody>
          <a:bodyPr anchor="ctr" anchorCtr="0">
            <a:normAutofit/>
          </a:bodyPr>
          <a:lstStyle>
            <a:lvl1pPr marL="0" indent="0" algn="l">
              <a:buNone/>
              <a:defRPr sz="1800" b="1">
                <a:solidFill>
                  <a:schemeClr val="accent5"/>
                </a:solidFill>
              </a:defRPr>
            </a:lvl1pPr>
          </a:lstStyle>
          <a:p>
            <a:r>
              <a:rPr lang="en-US" dirty="0"/>
              <a:t>Click to add text</a:t>
            </a:r>
          </a:p>
        </p:txBody>
      </p:sp>
      <p:sp>
        <p:nvSpPr>
          <p:cNvPr id="16" name="Content Placeholder 8"/>
          <p:cNvSpPr>
            <a:spLocks noGrp="1"/>
          </p:cNvSpPr>
          <p:nvPr>
            <p:ph sz="quarter" idx="39" hasCustomPrompt="1"/>
          </p:nvPr>
        </p:nvSpPr>
        <p:spPr>
          <a:xfrm>
            <a:off x="6228080" y="4548496"/>
            <a:ext cx="5608320" cy="1738004"/>
          </a:xfrm>
          <a:prstGeom prst="rect">
            <a:avLst/>
          </a:prstGeom>
        </p:spPr>
        <p:txBody>
          <a:bodyPr bIns="45720" anchor="t" anchorCtr="0">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400" b="0">
                <a:solidFill>
                  <a:schemeClr val="tx2"/>
                </a:solidFill>
              </a:defRPr>
            </a:lvl1pPr>
          </a:lstStyle>
          <a:p>
            <a:r>
              <a:rPr lang="en-US" dirty="0"/>
              <a:t>Click to add text</a:t>
            </a:r>
          </a:p>
        </p:txBody>
      </p:sp>
      <p:cxnSp>
        <p:nvCxnSpPr>
          <p:cNvPr id="17" name="Straight Connector 16"/>
          <p:cNvCxnSpPr/>
          <p:nvPr userDrawn="1"/>
        </p:nvCxnSpPr>
        <p:spPr>
          <a:xfrm>
            <a:off x="6228080" y="4432613"/>
            <a:ext cx="560832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8"/>
          <p:cNvSpPr>
            <a:spLocks noGrp="1"/>
          </p:cNvSpPr>
          <p:nvPr>
            <p:ph sz="quarter" idx="33" hasCustomPrompt="1"/>
          </p:nvPr>
        </p:nvSpPr>
        <p:spPr>
          <a:xfrm>
            <a:off x="254001" y="2016125"/>
            <a:ext cx="5608320" cy="4270375"/>
          </a:xfrm>
          <a:prstGeom prst="rect">
            <a:avLst/>
          </a:prstGeom>
        </p:spPr>
        <p:txBody>
          <a:bodyPr bIns="45720" anchor="t" anchorCtr="0">
            <a:normAutofit/>
          </a:bodyPr>
          <a:lstStyle>
            <a:lvl1pPr marL="0" indent="0" algn="l">
              <a:buClr>
                <a:schemeClr val="accent1"/>
              </a:buClr>
              <a:buFont typeface="Arial" panose="020B0604020202020204" pitchFamily="34" charset="0"/>
              <a:buNone/>
              <a:defRPr sz="1400" b="0">
                <a:solidFill>
                  <a:schemeClr val="tx2"/>
                </a:solidFill>
              </a:defRPr>
            </a:lvl1pPr>
          </a:lstStyle>
          <a:p>
            <a:r>
              <a:rPr lang="en-US" dirty="0"/>
              <a:t>Click to add text</a:t>
            </a:r>
          </a:p>
        </p:txBody>
      </p:sp>
      <p:cxnSp>
        <p:nvCxnSpPr>
          <p:cNvPr id="20" name="Straight Connector 19"/>
          <p:cNvCxnSpPr/>
          <p:nvPr userDrawn="1"/>
        </p:nvCxnSpPr>
        <p:spPr>
          <a:xfrm>
            <a:off x="253999" y="1900555"/>
            <a:ext cx="560832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2" name="Text Placeholder 7"/>
          <p:cNvSpPr>
            <a:spLocks noGrp="1"/>
          </p:cNvSpPr>
          <p:nvPr>
            <p:ph type="body" sz="quarter" idx="40" hasCustomPrompt="1"/>
          </p:nvPr>
        </p:nvSpPr>
        <p:spPr>
          <a:xfrm>
            <a:off x="6228080" y="1489075"/>
            <a:ext cx="5608320" cy="411480"/>
          </a:xfrm>
          <a:prstGeom prst="rect">
            <a:avLst/>
          </a:prstGeom>
        </p:spPr>
        <p:txBody>
          <a:bodyPr anchor="ctr" anchorCtr="0">
            <a:normAutofit/>
          </a:bodyPr>
          <a:lstStyle>
            <a:lvl1pPr marL="0" indent="0" algn="l">
              <a:buNone/>
              <a:defRPr sz="1800" b="1">
                <a:solidFill>
                  <a:schemeClr val="accent5"/>
                </a:solidFill>
              </a:defRPr>
            </a:lvl1pPr>
          </a:lstStyle>
          <a:p>
            <a:r>
              <a:rPr lang="en-US" dirty="0"/>
              <a:t>Click to add text</a:t>
            </a:r>
          </a:p>
        </p:txBody>
      </p:sp>
      <p:sp>
        <p:nvSpPr>
          <p:cNvPr id="23" name="Content Placeholder 8"/>
          <p:cNvSpPr>
            <a:spLocks noGrp="1"/>
          </p:cNvSpPr>
          <p:nvPr>
            <p:ph sz="quarter" idx="41" hasCustomPrompt="1"/>
          </p:nvPr>
        </p:nvSpPr>
        <p:spPr>
          <a:xfrm>
            <a:off x="6228080" y="2016124"/>
            <a:ext cx="5608320" cy="1738318"/>
          </a:xfrm>
          <a:prstGeom prst="rect">
            <a:avLst/>
          </a:prstGeom>
        </p:spPr>
        <p:txBody>
          <a:bodyPr bIns="45720" anchor="t" anchorCtr="0">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400" b="0">
                <a:solidFill>
                  <a:schemeClr val="tx2"/>
                </a:solidFill>
              </a:defRPr>
            </a:lvl1pPr>
          </a:lstStyle>
          <a:p>
            <a:r>
              <a:rPr lang="en-US" dirty="0"/>
              <a:t>Click to add text</a:t>
            </a:r>
          </a:p>
        </p:txBody>
      </p:sp>
      <p:cxnSp>
        <p:nvCxnSpPr>
          <p:cNvPr id="24" name="Straight Connector 23"/>
          <p:cNvCxnSpPr/>
          <p:nvPr userDrawn="1"/>
        </p:nvCxnSpPr>
        <p:spPr>
          <a:xfrm>
            <a:off x="6228080" y="1900555"/>
            <a:ext cx="560832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7" name="Text Placeholder 7"/>
          <p:cNvSpPr>
            <a:spLocks noGrp="1"/>
          </p:cNvSpPr>
          <p:nvPr>
            <p:ph type="body" sz="quarter" idx="42" hasCustomPrompt="1"/>
          </p:nvPr>
        </p:nvSpPr>
        <p:spPr>
          <a:xfrm>
            <a:off x="254000" y="1489075"/>
            <a:ext cx="5608320" cy="411480"/>
          </a:xfrm>
          <a:prstGeom prst="rect">
            <a:avLst/>
          </a:prstGeom>
        </p:spPr>
        <p:txBody>
          <a:bodyPr anchor="ctr" anchorCtr="0">
            <a:normAutofit/>
          </a:bodyPr>
          <a:lstStyle>
            <a:lvl1pPr marL="0" indent="0" algn="l">
              <a:buNone/>
              <a:defRPr sz="1800" b="1">
                <a:solidFill>
                  <a:schemeClr val="accent5"/>
                </a:solidFill>
              </a:defRPr>
            </a:lvl1pPr>
          </a:lstStyle>
          <a:p>
            <a:r>
              <a:rPr lang="en-US" dirty="0"/>
              <a:t>Click to add text</a:t>
            </a:r>
          </a:p>
        </p:txBody>
      </p:sp>
    </p:spTree>
    <p:extLst>
      <p:ext uri="{BB962C8B-B14F-4D97-AF65-F5344CB8AC3E}">
        <p14:creationId xmlns:p14="http://schemas.microsoft.com/office/powerpoint/2010/main" val="180049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Phone and Android">
    <p:spTree>
      <p:nvGrpSpPr>
        <p:cNvPr id="1" name=""/>
        <p:cNvGrpSpPr/>
        <p:nvPr/>
      </p:nvGrpSpPr>
      <p:grpSpPr>
        <a:xfrm>
          <a:off x="0" y="0"/>
          <a:ext cx="0" cy="0"/>
          <a:chOff x="0" y="0"/>
          <a:chExt cx="0" cy="0"/>
        </a:xfrm>
      </p:grpSpPr>
      <p:sp>
        <p:nvSpPr>
          <p:cNvPr id="8" name="Text Placeholder 15"/>
          <p:cNvSpPr>
            <a:spLocks noGrp="1"/>
          </p:cNvSpPr>
          <p:nvPr>
            <p:ph type="body" sz="quarter" idx="11" hasCustomPrompt="1"/>
          </p:nvPr>
        </p:nvSpPr>
        <p:spPr>
          <a:xfrm>
            <a:off x="254000" y="190500"/>
            <a:ext cx="11582400" cy="576072"/>
          </a:xfrm>
          <a:prstGeom prst="rect">
            <a:avLst/>
          </a:prstGeom>
        </p:spPr>
        <p:txBody>
          <a:bodyPr lIns="137160" anchor="ctr" anchorCtr="0"/>
          <a:lstStyle>
            <a:lvl1pPr marL="0" indent="0">
              <a:buNone/>
              <a:defRPr sz="2400" b="1">
                <a:solidFill>
                  <a:schemeClr val="tx2"/>
                </a:solidFill>
                <a:latin typeface="+mj-lt"/>
              </a:defRPr>
            </a:lvl1pPr>
          </a:lstStyle>
          <a:p>
            <a:pPr lvl="0"/>
            <a:r>
              <a:rPr lang="en-US" dirty="0"/>
              <a:t>CLICK TO EDIT MASTER TEXT STYLES</a:t>
            </a:r>
          </a:p>
        </p:txBody>
      </p:sp>
      <p:sp>
        <p:nvSpPr>
          <p:cNvPr id="9" name="Text Placeholder 7"/>
          <p:cNvSpPr>
            <a:spLocks noGrp="1"/>
          </p:cNvSpPr>
          <p:nvPr>
            <p:ph type="body" sz="quarter" idx="30" hasCustomPrompt="1"/>
          </p:nvPr>
        </p:nvSpPr>
        <p:spPr>
          <a:xfrm>
            <a:off x="254000" y="962025"/>
            <a:ext cx="11582400" cy="411480"/>
          </a:xfrm>
          <a:prstGeom prst="rect">
            <a:avLst/>
          </a:prstGeom>
        </p:spPr>
        <p:txBody>
          <a:bodyPr anchor="ctr" anchorCtr="0">
            <a:noAutofit/>
          </a:bodyPr>
          <a:lstStyle>
            <a:lvl1pPr marL="0" indent="0" algn="l">
              <a:buNone/>
              <a:defRPr sz="2400" b="1">
                <a:solidFill>
                  <a:schemeClr val="accent2"/>
                </a:solidFill>
              </a:defRPr>
            </a:lvl1pPr>
          </a:lstStyle>
          <a:p>
            <a:r>
              <a:rPr lang="en-US" dirty="0"/>
              <a:t>Click to add text</a:t>
            </a:r>
          </a:p>
        </p:txBody>
      </p:sp>
      <p:sp>
        <p:nvSpPr>
          <p:cNvPr id="15" name="Text Placeholder 2"/>
          <p:cNvSpPr>
            <a:spLocks noGrp="1"/>
          </p:cNvSpPr>
          <p:nvPr>
            <p:ph type="body" sz="quarter" idx="34" hasCustomPrompt="1"/>
          </p:nvPr>
        </p:nvSpPr>
        <p:spPr>
          <a:xfrm>
            <a:off x="254000" y="1489075"/>
            <a:ext cx="5608320" cy="411480"/>
          </a:xfrm>
          <a:prstGeom prst="rect">
            <a:avLst/>
          </a:prstGeom>
        </p:spPr>
        <p:txBody>
          <a:bodyPr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dirty="0">
                <a:solidFill>
                  <a:schemeClr val="accent5"/>
                </a:solidFill>
                <a:latin typeface="+mn-lt"/>
                <a:ea typeface="+mn-ea"/>
                <a:cs typeface="+mn-cs"/>
              </a:defRPr>
            </a:lvl1pPr>
          </a:lstStyle>
          <a:p>
            <a:pPr lvl="0"/>
            <a:r>
              <a:rPr lang="en-US" dirty="0"/>
              <a:t>Click to add text</a:t>
            </a:r>
          </a:p>
        </p:txBody>
      </p:sp>
      <p:cxnSp>
        <p:nvCxnSpPr>
          <p:cNvPr id="16" name="Straight Connector 15"/>
          <p:cNvCxnSpPr/>
          <p:nvPr userDrawn="1"/>
        </p:nvCxnSpPr>
        <p:spPr>
          <a:xfrm>
            <a:off x="253999" y="1900555"/>
            <a:ext cx="560832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8" name="Text Placeholder 2"/>
          <p:cNvSpPr>
            <a:spLocks noGrp="1"/>
          </p:cNvSpPr>
          <p:nvPr>
            <p:ph type="body" sz="quarter" idx="36" hasCustomPrompt="1"/>
          </p:nvPr>
        </p:nvSpPr>
        <p:spPr>
          <a:xfrm>
            <a:off x="6228079" y="1489075"/>
            <a:ext cx="5608320" cy="411480"/>
          </a:xfrm>
          <a:prstGeom prst="rect">
            <a:avLst/>
          </a:prstGeom>
        </p:spPr>
        <p:txBody>
          <a:bodyPr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dirty="0">
                <a:solidFill>
                  <a:schemeClr val="accent5"/>
                </a:solidFill>
                <a:latin typeface="+mn-lt"/>
                <a:ea typeface="+mn-ea"/>
                <a:cs typeface="+mn-cs"/>
              </a:defRPr>
            </a:lvl1pPr>
          </a:lstStyle>
          <a:p>
            <a:pPr lvl="0"/>
            <a:r>
              <a:rPr lang="en-US" dirty="0"/>
              <a:t>Click to add text</a:t>
            </a:r>
          </a:p>
        </p:txBody>
      </p:sp>
      <p:cxnSp>
        <p:nvCxnSpPr>
          <p:cNvPr id="19" name="Straight Connector 18"/>
          <p:cNvCxnSpPr/>
          <p:nvPr userDrawn="1"/>
        </p:nvCxnSpPr>
        <p:spPr>
          <a:xfrm>
            <a:off x="6228077" y="1900555"/>
            <a:ext cx="560832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254000" y="1370565"/>
            <a:ext cx="11582400" cy="294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0095" y="2120030"/>
            <a:ext cx="2152075" cy="439559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10816" y="1973713"/>
            <a:ext cx="2280102" cy="4541914"/>
          </a:xfrm>
          <a:prstGeom prst="rect">
            <a:avLst/>
          </a:prstGeom>
        </p:spPr>
      </p:pic>
    </p:spTree>
    <p:extLst>
      <p:ext uri="{BB962C8B-B14F-4D97-AF65-F5344CB8AC3E}">
        <p14:creationId xmlns:p14="http://schemas.microsoft.com/office/powerpoint/2010/main" val="83140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B">
    <p:spTree>
      <p:nvGrpSpPr>
        <p:cNvPr id="1" name=""/>
        <p:cNvGrpSpPr/>
        <p:nvPr/>
      </p:nvGrpSpPr>
      <p:grpSpPr>
        <a:xfrm>
          <a:off x="0" y="0"/>
          <a:ext cx="0" cy="0"/>
          <a:chOff x="0" y="0"/>
          <a:chExt cx="0" cy="0"/>
        </a:xfrm>
      </p:grpSpPr>
      <p:sp>
        <p:nvSpPr>
          <p:cNvPr id="2" name="Snip Diagonal Corner Rectangle 1"/>
          <p:cNvSpPr/>
          <p:nvPr userDrawn="1"/>
        </p:nvSpPr>
        <p:spPr>
          <a:xfrm rot="10800000" flipH="1">
            <a:off x="1" y="-11067"/>
            <a:ext cx="12073465" cy="6882130"/>
          </a:xfrm>
          <a:prstGeom prst="snip2DiagRect">
            <a:avLst>
              <a:gd name="adj1" fmla="val 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12" name="Group 11"/>
          <p:cNvGrpSpPr/>
          <p:nvPr userDrawn="1"/>
        </p:nvGrpSpPr>
        <p:grpSpPr>
          <a:xfrm flipH="1">
            <a:off x="-34835" y="-11067"/>
            <a:ext cx="3518261" cy="1545267"/>
            <a:chOff x="7593295" y="-11066"/>
            <a:chExt cx="1553781" cy="600813"/>
          </a:xfrm>
          <a:solidFill>
            <a:schemeClr val="bg1"/>
          </a:solidFill>
        </p:grpSpPr>
        <p:sp>
          <p:nvSpPr>
            <p:cNvPr id="13" name="Freeform 26"/>
            <p:cNvSpPr>
              <a:spLocks/>
            </p:cNvSpPr>
            <p:nvPr userDrawn="1"/>
          </p:nvSpPr>
          <p:spPr bwMode="auto">
            <a:xfrm rot="10800000">
              <a:off x="7952028" y="-11066"/>
              <a:ext cx="1191971" cy="406782"/>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4" name="Freeform 25"/>
            <p:cNvSpPr>
              <a:spLocks/>
            </p:cNvSpPr>
            <p:nvPr userDrawn="1"/>
          </p:nvSpPr>
          <p:spPr bwMode="auto">
            <a:xfrm rot="10800000">
              <a:off x="7593295" y="-10053"/>
              <a:ext cx="1553781" cy="599800"/>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 name="connsiteX0" fmla="*/ 0 w 10000"/>
                <a:gd name="connsiteY0" fmla="*/ 0 h 9984"/>
                <a:gd name="connsiteX1" fmla="*/ 10000 w 10000"/>
                <a:gd name="connsiteY1" fmla="*/ 9984 h 9984"/>
                <a:gd name="connsiteX2" fmla="*/ 8652 w 10000"/>
                <a:gd name="connsiteY2" fmla="*/ 9926 h 9984"/>
                <a:gd name="connsiteX3" fmla="*/ 0 w 10000"/>
                <a:gd name="connsiteY3" fmla="*/ 2585 h 9984"/>
                <a:gd name="connsiteX4" fmla="*/ 0 w 10000"/>
                <a:gd name="connsiteY4" fmla="*/ 463 h 9984"/>
                <a:gd name="connsiteX5" fmla="*/ 0 w 10000"/>
                <a:gd name="connsiteY5" fmla="*/ 0 h 9984"/>
                <a:gd name="connsiteX0" fmla="*/ 32 w 10032"/>
                <a:gd name="connsiteY0" fmla="*/ 0 h 10537"/>
                <a:gd name="connsiteX1" fmla="*/ 10032 w 10032"/>
                <a:gd name="connsiteY1" fmla="*/ 10000 h 10537"/>
                <a:gd name="connsiteX2" fmla="*/ 8684 w 10032"/>
                <a:gd name="connsiteY2" fmla="*/ 9942 h 10537"/>
                <a:gd name="connsiteX3" fmla="*/ 0 w 10032"/>
                <a:gd name="connsiteY3" fmla="*/ 2185 h 10537"/>
                <a:gd name="connsiteX4" fmla="*/ 32 w 10032"/>
                <a:gd name="connsiteY4" fmla="*/ 464 h 10537"/>
                <a:gd name="connsiteX5" fmla="*/ 32 w 10032"/>
                <a:gd name="connsiteY5" fmla="*/ 0 h 10537"/>
                <a:gd name="connsiteX0" fmla="*/ 32 w 10032"/>
                <a:gd name="connsiteY0" fmla="*/ 0 h 10000"/>
                <a:gd name="connsiteX1" fmla="*/ 10032 w 10032"/>
                <a:gd name="connsiteY1" fmla="*/ 10000 h 10000"/>
                <a:gd name="connsiteX2" fmla="*/ 8684 w 10032"/>
                <a:gd name="connsiteY2" fmla="*/ 9942 h 10000"/>
                <a:gd name="connsiteX3" fmla="*/ 0 w 10032"/>
                <a:gd name="connsiteY3" fmla="*/ 2185 h 10000"/>
                <a:gd name="connsiteX4" fmla="*/ 32 w 10032"/>
                <a:gd name="connsiteY4" fmla="*/ 464 h 10000"/>
                <a:gd name="connsiteX5" fmla="*/ 32 w 10032"/>
                <a:gd name="connsiteY5" fmla="*/ 0 h 10000"/>
                <a:gd name="connsiteX0" fmla="*/ 32 w 10032"/>
                <a:gd name="connsiteY0" fmla="*/ 0 h 10553"/>
                <a:gd name="connsiteX1" fmla="*/ 10032 w 10032"/>
                <a:gd name="connsiteY1" fmla="*/ 10000 h 10553"/>
                <a:gd name="connsiteX2" fmla="*/ 8684 w 10032"/>
                <a:gd name="connsiteY2" fmla="*/ 9942 h 10553"/>
                <a:gd name="connsiteX3" fmla="*/ 0 w 10032"/>
                <a:gd name="connsiteY3" fmla="*/ 1967 h 10553"/>
                <a:gd name="connsiteX4" fmla="*/ 32 w 10032"/>
                <a:gd name="connsiteY4" fmla="*/ 464 h 10553"/>
                <a:gd name="connsiteX5" fmla="*/ 32 w 10032"/>
                <a:gd name="connsiteY5" fmla="*/ 0 h 10553"/>
                <a:gd name="connsiteX0" fmla="*/ 32 w 10032"/>
                <a:gd name="connsiteY0" fmla="*/ 0 h 10236"/>
                <a:gd name="connsiteX1" fmla="*/ 10032 w 10032"/>
                <a:gd name="connsiteY1" fmla="*/ 10000 h 10236"/>
                <a:gd name="connsiteX2" fmla="*/ 8684 w 10032"/>
                <a:gd name="connsiteY2" fmla="*/ 9942 h 10236"/>
                <a:gd name="connsiteX3" fmla="*/ 0 w 10032"/>
                <a:gd name="connsiteY3" fmla="*/ 1967 h 10236"/>
                <a:gd name="connsiteX4" fmla="*/ 32 w 10032"/>
                <a:gd name="connsiteY4" fmla="*/ 464 h 10236"/>
                <a:gd name="connsiteX5" fmla="*/ 32 w 10032"/>
                <a:gd name="connsiteY5" fmla="*/ 0 h 10236"/>
                <a:gd name="connsiteX0" fmla="*/ 32 w 10032"/>
                <a:gd name="connsiteY0" fmla="*/ 0 h 10000"/>
                <a:gd name="connsiteX1" fmla="*/ 10032 w 10032"/>
                <a:gd name="connsiteY1" fmla="*/ 10000 h 10000"/>
                <a:gd name="connsiteX2" fmla="*/ 8684 w 10032"/>
                <a:gd name="connsiteY2" fmla="*/ 9942 h 10000"/>
                <a:gd name="connsiteX3" fmla="*/ 0 w 10032"/>
                <a:gd name="connsiteY3" fmla="*/ 1967 h 10000"/>
                <a:gd name="connsiteX4" fmla="*/ 32 w 10032"/>
                <a:gd name="connsiteY4" fmla="*/ 464 h 10000"/>
                <a:gd name="connsiteX5" fmla="*/ 32 w 10032"/>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32" h="10000">
                  <a:moveTo>
                    <a:pt x="32" y="0"/>
                  </a:moveTo>
                  <a:cubicBezTo>
                    <a:pt x="32" y="0"/>
                    <a:pt x="2053" y="7698"/>
                    <a:pt x="10032" y="10000"/>
                  </a:cubicBezTo>
                  <a:cubicBezTo>
                    <a:pt x="8110" y="10004"/>
                    <a:pt x="8793" y="9975"/>
                    <a:pt x="8684" y="9942"/>
                  </a:cubicBezTo>
                  <a:cubicBezTo>
                    <a:pt x="8575" y="9909"/>
                    <a:pt x="3777" y="9394"/>
                    <a:pt x="0" y="1967"/>
                  </a:cubicBezTo>
                  <a:cubicBezTo>
                    <a:pt x="11" y="1393"/>
                    <a:pt x="21" y="1038"/>
                    <a:pt x="32" y="464"/>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16" name="Text Placeholder 15"/>
          <p:cNvSpPr>
            <a:spLocks noGrp="1"/>
          </p:cNvSpPr>
          <p:nvPr>
            <p:ph type="body" sz="quarter" idx="10" hasCustomPrompt="1"/>
          </p:nvPr>
        </p:nvSpPr>
        <p:spPr>
          <a:xfrm>
            <a:off x="253998" y="2857500"/>
            <a:ext cx="9585237" cy="3429000"/>
          </a:xfrm>
          <a:prstGeom prst="rect">
            <a:avLst/>
          </a:prstGeom>
        </p:spPr>
        <p:txBody>
          <a:bodyPr anchor="b" anchorCtr="0"/>
          <a:lstStyle>
            <a:lvl1pPr marL="0" indent="0">
              <a:buNone/>
              <a:defRPr sz="4000" b="1">
                <a:solidFill>
                  <a:schemeClr val="bg1"/>
                </a:solidFill>
                <a:latin typeface="+mj-lt"/>
              </a:defRPr>
            </a:lvl1pPr>
          </a:lstStyle>
          <a:p>
            <a:pPr lvl="0"/>
            <a:r>
              <a:rPr lang="en-US" dirty="0"/>
              <a:t>DIVIDER SLIDE</a:t>
            </a:r>
          </a:p>
        </p:txBody>
      </p:sp>
      <p:sp>
        <p:nvSpPr>
          <p:cNvPr id="26" name="Freeform 26"/>
          <p:cNvSpPr>
            <a:spLocks/>
          </p:cNvSpPr>
          <p:nvPr userDrawn="1"/>
        </p:nvSpPr>
        <p:spPr bwMode="auto">
          <a:xfrm rot="10800000" flipH="1">
            <a:off x="-34829" y="-17418"/>
            <a:ext cx="1822989" cy="724069"/>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800"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8916" y="173082"/>
            <a:ext cx="3407484" cy="731520"/>
          </a:xfrm>
          <a:prstGeom prst="rect">
            <a:avLst/>
          </a:prstGeom>
        </p:spPr>
      </p:pic>
    </p:spTree>
    <p:extLst>
      <p:ext uri="{BB962C8B-B14F-4D97-AF65-F5344CB8AC3E}">
        <p14:creationId xmlns:p14="http://schemas.microsoft.com/office/powerpoint/2010/main" val="34879818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O">
    <p:spTree>
      <p:nvGrpSpPr>
        <p:cNvPr id="1" name=""/>
        <p:cNvGrpSpPr/>
        <p:nvPr/>
      </p:nvGrpSpPr>
      <p:grpSpPr>
        <a:xfrm>
          <a:off x="0" y="0"/>
          <a:ext cx="0" cy="0"/>
          <a:chOff x="0" y="0"/>
          <a:chExt cx="0" cy="0"/>
        </a:xfrm>
      </p:grpSpPr>
      <p:sp>
        <p:nvSpPr>
          <p:cNvPr id="2" name="Snip Diagonal Corner Rectangle 1"/>
          <p:cNvSpPr/>
          <p:nvPr userDrawn="1"/>
        </p:nvSpPr>
        <p:spPr>
          <a:xfrm rot="10800000" flipH="1">
            <a:off x="1" y="-11067"/>
            <a:ext cx="12073465" cy="6882130"/>
          </a:xfrm>
          <a:prstGeom prst="snip2DiagRect">
            <a:avLst>
              <a:gd name="adj1" fmla="val 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12" name="Group 11"/>
          <p:cNvGrpSpPr/>
          <p:nvPr userDrawn="1"/>
        </p:nvGrpSpPr>
        <p:grpSpPr>
          <a:xfrm flipH="1">
            <a:off x="-34835" y="-11067"/>
            <a:ext cx="3518261" cy="1545267"/>
            <a:chOff x="7593295" y="-11066"/>
            <a:chExt cx="1553781" cy="600813"/>
          </a:xfrm>
          <a:solidFill>
            <a:schemeClr val="bg1"/>
          </a:solidFill>
        </p:grpSpPr>
        <p:sp>
          <p:nvSpPr>
            <p:cNvPr id="13" name="Freeform 26"/>
            <p:cNvSpPr>
              <a:spLocks/>
            </p:cNvSpPr>
            <p:nvPr userDrawn="1"/>
          </p:nvSpPr>
          <p:spPr bwMode="auto">
            <a:xfrm rot="10800000">
              <a:off x="7952028" y="-11066"/>
              <a:ext cx="1191971" cy="406782"/>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4" name="Freeform 25"/>
            <p:cNvSpPr>
              <a:spLocks/>
            </p:cNvSpPr>
            <p:nvPr userDrawn="1"/>
          </p:nvSpPr>
          <p:spPr bwMode="auto">
            <a:xfrm rot="10800000">
              <a:off x="7593295" y="-10053"/>
              <a:ext cx="1553781" cy="599800"/>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 name="connsiteX0" fmla="*/ 0 w 10000"/>
                <a:gd name="connsiteY0" fmla="*/ 0 h 9984"/>
                <a:gd name="connsiteX1" fmla="*/ 10000 w 10000"/>
                <a:gd name="connsiteY1" fmla="*/ 9984 h 9984"/>
                <a:gd name="connsiteX2" fmla="*/ 8652 w 10000"/>
                <a:gd name="connsiteY2" fmla="*/ 9926 h 9984"/>
                <a:gd name="connsiteX3" fmla="*/ 0 w 10000"/>
                <a:gd name="connsiteY3" fmla="*/ 2585 h 9984"/>
                <a:gd name="connsiteX4" fmla="*/ 0 w 10000"/>
                <a:gd name="connsiteY4" fmla="*/ 463 h 9984"/>
                <a:gd name="connsiteX5" fmla="*/ 0 w 10000"/>
                <a:gd name="connsiteY5" fmla="*/ 0 h 9984"/>
                <a:gd name="connsiteX0" fmla="*/ 32 w 10032"/>
                <a:gd name="connsiteY0" fmla="*/ 0 h 10537"/>
                <a:gd name="connsiteX1" fmla="*/ 10032 w 10032"/>
                <a:gd name="connsiteY1" fmla="*/ 10000 h 10537"/>
                <a:gd name="connsiteX2" fmla="*/ 8684 w 10032"/>
                <a:gd name="connsiteY2" fmla="*/ 9942 h 10537"/>
                <a:gd name="connsiteX3" fmla="*/ 0 w 10032"/>
                <a:gd name="connsiteY3" fmla="*/ 2185 h 10537"/>
                <a:gd name="connsiteX4" fmla="*/ 32 w 10032"/>
                <a:gd name="connsiteY4" fmla="*/ 464 h 10537"/>
                <a:gd name="connsiteX5" fmla="*/ 32 w 10032"/>
                <a:gd name="connsiteY5" fmla="*/ 0 h 10537"/>
                <a:gd name="connsiteX0" fmla="*/ 32 w 10032"/>
                <a:gd name="connsiteY0" fmla="*/ 0 h 10000"/>
                <a:gd name="connsiteX1" fmla="*/ 10032 w 10032"/>
                <a:gd name="connsiteY1" fmla="*/ 10000 h 10000"/>
                <a:gd name="connsiteX2" fmla="*/ 8684 w 10032"/>
                <a:gd name="connsiteY2" fmla="*/ 9942 h 10000"/>
                <a:gd name="connsiteX3" fmla="*/ 0 w 10032"/>
                <a:gd name="connsiteY3" fmla="*/ 2185 h 10000"/>
                <a:gd name="connsiteX4" fmla="*/ 32 w 10032"/>
                <a:gd name="connsiteY4" fmla="*/ 464 h 10000"/>
                <a:gd name="connsiteX5" fmla="*/ 32 w 10032"/>
                <a:gd name="connsiteY5" fmla="*/ 0 h 10000"/>
                <a:gd name="connsiteX0" fmla="*/ 32 w 10032"/>
                <a:gd name="connsiteY0" fmla="*/ 0 h 10553"/>
                <a:gd name="connsiteX1" fmla="*/ 10032 w 10032"/>
                <a:gd name="connsiteY1" fmla="*/ 10000 h 10553"/>
                <a:gd name="connsiteX2" fmla="*/ 8684 w 10032"/>
                <a:gd name="connsiteY2" fmla="*/ 9942 h 10553"/>
                <a:gd name="connsiteX3" fmla="*/ 0 w 10032"/>
                <a:gd name="connsiteY3" fmla="*/ 1967 h 10553"/>
                <a:gd name="connsiteX4" fmla="*/ 32 w 10032"/>
                <a:gd name="connsiteY4" fmla="*/ 464 h 10553"/>
                <a:gd name="connsiteX5" fmla="*/ 32 w 10032"/>
                <a:gd name="connsiteY5" fmla="*/ 0 h 10553"/>
                <a:gd name="connsiteX0" fmla="*/ 32 w 10032"/>
                <a:gd name="connsiteY0" fmla="*/ 0 h 10236"/>
                <a:gd name="connsiteX1" fmla="*/ 10032 w 10032"/>
                <a:gd name="connsiteY1" fmla="*/ 10000 h 10236"/>
                <a:gd name="connsiteX2" fmla="*/ 8684 w 10032"/>
                <a:gd name="connsiteY2" fmla="*/ 9942 h 10236"/>
                <a:gd name="connsiteX3" fmla="*/ 0 w 10032"/>
                <a:gd name="connsiteY3" fmla="*/ 1967 h 10236"/>
                <a:gd name="connsiteX4" fmla="*/ 32 w 10032"/>
                <a:gd name="connsiteY4" fmla="*/ 464 h 10236"/>
                <a:gd name="connsiteX5" fmla="*/ 32 w 10032"/>
                <a:gd name="connsiteY5" fmla="*/ 0 h 10236"/>
                <a:gd name="connsiteX0" fmla="*/ 32 w 10032"/>
                <a:gd name="connsiteY0" fmla="*/ 0 h 10000"/>
                <a:gd name="connsiteX1" fmla="*/ 10032 w 10032"/>
                <a:gd name="connsiteY1" fmla="*/ 10000 h 10000"/>
                <a:gd name="connsiteX2" fmla="*/ 8684 w 10032"/>
                <a:gd name="connsiteY2" fmla="*/ 9942 h 10000"/>
                <a:gd name="connsiteX3" fmla="*/ 0 w 10032"/>
                <a:gd name="connsiteY3" fmla="*/ 1967 h 10000"/>
                <a:gd name="connsiteX4" fmla="*/ 32 w 10032"/>
                <a:gd name="connsiteY4" fmla="*/ 464 h 10000"/>
                <a:gd name="connsiteX5" fmla="*/ 32 w 10032"/>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32" h="10000">
                  <a:moveTo>
                    <a:pt x="32" y="0"/>
                  </a:moveTo>
                  <a:cubicBezTo>
                    <a:pt x="32" y="0"/>
                    <a:pt x="2053" y="7698"/>
                    <a:pt x="10032" y="10000"/>
                  </a:cubicBezTo>
                  <a:cubicBezTo>
                    <a:pt x="8110" y="10004"/>
                    <a:pt x="8793" y="9975"/>
                    <a:pt x="8684" y="9942"/>
                  </a:cubicBezTo>
                  <a:cubicBezTo>
                    <a:pt x="8575" y="9909"/>
                    <a:pt x="3777" y="9394"/>
                    <a:pt x="0" y="1967"/>
                  </a:cubicBezTo>
                  <a:cubicBezTo>
                    <a:pt x="11" y="1393"/>
                    <a:pt x="21" y="1038"/>
                    <a:pt x="32" y="464"/>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16" name="Text Placeholder 15"/>
          <p:cNvSpPr>
            <a:spLocks noGrp="1"/>
          </p:cNvSpPr>
          <p:nvPr>
            <p:ph type="body" sz="quarter" idx="10" hasCustomPrompt="1"/>
          </p:nvPr>
        </p:nvSpPr>
        <p:spPr>
          <a:xfrm>
            <a:off x="253998" y="2857500"/>
            <a:ext cx="9585237" cy="3429000"/>
          </a:xfrm>
          <a:prstGeom prst="rect">
            <a:avLst/>
          </a:prstGeom>
        </p:spPr>
        <p:txBody>
          <a:bodyPr anchor="b" anchorCtr="0"/>
          <a:lstStyle>
            <a:lvl1pPr marL="0" indent="0">
              <a:buNone/>
              <a:defRPr sz="4000" b="1">
                <a:solidFill>
                  <a:schemeClr val="bg1"/>
                </a:solidFill>
                <a:latin typeface="+mj-lt"/>
              </a:defRPr>
            </a:lvl1pPr>
          </a:lstStyle>
          <a:p>
            <a:pPr lvl="0"/>
            <a:r>
              <a:rPr lang="en-US" dirty="0"/>
              <a:t>DIVIDER SLIDE</a:t>
            </a:r>
          </a:p>
        </p:txBody>
      </p:sp>
      <p:sp>
        <p:nvSpPr>
          <p:cNvPr id="26" name="Freeform 26"/>
          <p:cNvSpPr>
            <a:spLocks/>
          </p:cNvSpPr>
          <p:nvPr userDrawn="1"/>
        </p:nvSpPr>
        <p:spPr bwMode="auto">
          <a:xfrm rot="10800000" flipH="1">
            <a:off x="-34829" y="-17418"/>
            <a:ext cx="1822989" cy="724069"/>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80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8916" y="173082"/>
            <a:ext cx="3407484" cy="731520"/>
          </a:xfrm>
          <a:prstGeom prst="rect">
            <a:avLst/>
          </a:prstGeom>
        </p:spPr>
      </p:pic>
    </p:spTree>
    <p:extLst>
      <p:ext uri="{BB962C8B-B14F-4D97-AF65-F5344CB8AC3E}">
        <p14:creationId xmlns:p14="http://schemas.microsoft.com/office/powerpoint/2010/main" val="17809721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R">
    <p:spTree>
      <p:nvGrpSpPr>
        <p:cNvPr id="1" name=""/>
        <p:cNvGrpSpPr/>
        <p:nvPr/>
      </p:nvGrpSpPr>
      <p:grpSpPr>
        <a:xfrm>
          <a:off x="0" y="0"/>
          <a:ext cx="0" cy="0"/>
          <a:chOff x="0" y="0"/>
          <a:chExt cx="0" cy="0"/>
        </a:xfrm>
      </p:grpSpPr>
      <p:sp>
        <p:nvSpPr>
          <p:cNvPr id="2" name="Snip Diagonal Corner Rectangle 1"/>
          <p:cNvSpPr/>
          <p:nvPr userDrawn="1"/>
        </p:nvSpPr>
        <p:spPr>
          <a:xfrm rot="10800000" flipH="1">
            <a:off x="1" y="-11067"/>
            <a:ext cx="12073465" cy="6882130"/>
          </a:xfrm>
          <a:prstGeom prst="snip2DiagRect">
            <a:avLst>
              <a:gd name="adj1" fmla="val 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12" name="Group 11"/>
          <p:cNvGrpSpPr/>
          <p:nvPr userDrawn="1"/>
        </p:nvGrpSpPr>
        <p:grpSpPr>
          <a:xfrm flipH="1">
            <a:off x="-34835" y="-11067"/>
            <a:ext cx="3518261" cy="1545267"/>
            <a:chOff x="7593295" y="-11066"/>
            <a:chExt cx="1553781" cy="600813"/>
          </a:xfrm>
          <a:solidFill>
            <a:schemeClr val="bg1"/>
          </a:solidFill>
        </p:grpSpPr>
        <p:sp>
          <p:nvSpPr>
            <p:cNvPr id="13" name="Freeform 26"/>
            <p:cNvSpPr>
              <a:spLocks/>
            </p:cNvSpPr>
            <p:nvPr userDrawn="1"/>
          </p:nvSpPr>
          <p:spPr bwMode="auto">
            <a:xfrm rot="10800000">
              <a:off x="7952028" y="-11066"/>
              <a:ext cx="1191971" cy="406782"/>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4" name="Freeform 25"/>
            <p:cNvSpPr>
              <a:spLocks/>
            </p:cNvSpPr>
            <p:nvPr userDrawn="1"/>
          </p:nvSpPr>
          <p:spPr bwMode="auto">
            <a:xfrm rot="10800000">
              <a:off x="7593295" y="-10053"/>
              <a:ext cx="1553781" cy="599800"/>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 name="connsiteX0" fmla="*/ 0 w 10000"/>
                <a:gd name="connsiteY0" fmla="*/ 0 h 9984"/>
                <a:gd name="connsiteX1" fmla="*/ 10000 w 10000"/>
                <a:gd name="connsiteY1" fmla="*/ 9984 h 9984"/>
                <a:gd name="connsiteX2" fmla="*/ 8652 w 10000"/>
                <a:gd name="connsiteY2" fmla="*/ 9926 h 9984"/>
                <a:gd name="connsiteX3" fmla="*/ 0 w 10000"/>
                <a:gd name="connsiteY3" fmla="*/ 2585 h 9984"/>
                <a:gd name="connsiteX4" fmla="*/ 0 w 10000"/>
                <a:gd name="connsiteY4" fmla="*/ 463 h 9984"/>
                <a:gd name="connsiteX5" fmla="*/ 0 w 10000"/>
                <a:gd name="connsiteY5" fmla="*/ 0 h 9984"/>
                <a:gd name="connsiteX0" fmla="*/ 32 w 10032"/>
                <a:gd name="connsiteY0" fmla="*/ 0 h 10537"/>
                <a:gd name="connsiteX1" fmla="*/ 10032 w 10032"/>
                <a:gd name="connsiteY1" fmla="*/ 10000 h 10537"/>
                <a:gd name="connsiteX2" fmla="*/ 8684 w 10032"/>
                <a:gd name="connsiteY2" fmla="*/ 9942 h 10537"/>
                <a:gd name="connsiteX3" fmla="*/ 0 w 10032"/>
                <a:gd name="connsiteY3" fmla="*/ 2185 h 10537"/>
                <a:gd name="connsiteX4" fmla="*/ 32 w 10032"/>
                <a:gd name="connsiteY4" fmla="*/ 464 h 10537"/>
                <a:gd name="connsiteX5" fmla="*/ 32 w 10032"/>
                <a:gd name="connsiteY5" fmla="*/ 0 h 10537"/>
                <a:gd name="connsiteX0" fmla="*/ 32 w 10032"/>
                <a:gd name="connsiteY0" fmla="*/ 0 h 10000"/>
                <a:gd name="connsiteX1" fmla="*/ 10032 w 10032"/>
                <a:gd name="connsiteY1" fmla="*/ 10000 h 10000"/>
                <a:gd name="connsiteX2" fmla="*/ 8684 w 10032"/>
                <a:gd name="connsiteY2" fmla="*/ 9942 h 10000"/>
                <a:gd name="connsiteX3" fmla="*/ 0 w 10032"/>
                <a:gd name="connsiteY3" fmla="*/ 2185 h 10000"/>
                <a:gd name="connsiteX4" fmla="*/ 32 w 10032"/>
                <a:gd name="connsiteY4" fmla="*/ 464 h 10000"/>
                <a:gd name="connsiteX5" fmla="*/ 32 w 10032"/>
                <a:gd name="connsiteY5" fmla="*/ 0 h 10000"/>
                <a:gd name="connsiteX0" fmla="*/ 32 w 10032"/>
                <a:gd name="connsiteY0" fmla="*/ 0 h 10553"/>
                <a:gd name="connsiteX1" fmla="*/ 10032 w 10032"/>
                <a:gd name="connsiteY1" fmla="*/ 10000 h 10553"/>
                <a:gd name="connsiteX2" fmla="*/ 8684 w 10032"/>
                <a:gd name="connsiteY2" fmla="*/ 9942 h 10553"/>
                <a:gd name="connsiteX3" fmla="*/ 0 w 10032"/>
                <a:gd name="connsiteY3" fmla="*/ 1967 h 10553"/>
                <a:gd name="connsiteX4" fmla="*/ 32 w 10032"/>
                <a:gd name="connsiteY4" fmla="*/ 464 h 10553"/>
                <a:gd name="connsiteX5" fmla="*/ 32 w 10032"/>
                <a:gd name="connsiteY5" fmla="*/ 0 h 10553"/>
                <a:gd name="connsiteX0" fmla="*/ 32 w 10032"/>
                <a:gd name="connsiteY0" fmla="*/ 0 h 10236"/>
                <a:gd name="connsiteX1" fmla="*/ 10032 w 10032"/>
                <a:gd name="connsiteY1" fmla="*/ 10000 h 10236"/>
                <a:gd name="connsiteX2" fmla="*/ 8684 w 10032"/>
                <a:gd name="connsiteY2" fmla="*/ 9942 h 10236"/>
                <a:gd name="connsiteX3" fmla="*/ 0 w 10032"/>
                <a:gd name="connsiteY3" fmla="*/ 1967 h 10236"/>
                <a:gd name="connsiteX4" fmla="*/ 32 w 10032"/>
                <a:gd name="connsiteY4" fmla="*/ 464 h 10236"/>
                <a:gd name="connsiteX5" fmla="*/ 32 w 10032"/>
                <a:gd name="connsiteY5" fmla="*/ 0 h 10236"/>
                <a:gd name="connsiteX0" fmla="*/ 32 w 10032"/>
                <a:gd name="connsiteY0" fmla="*/ 0 h 10000"/>
                <a:gd name="connsiteX1" fmla="*/ 10032 w 10032"/>
                <a:gd name="connsiteY1" fmla="*/ 10000 h 10000"/>
                <a:gd name="connsiteX2" fmla="*/ 8684 w 10032"/>
                <a:gd name="connsiteY2" fmla="*/ 9942 h 10000"/>
                <a:gd name="connsiteX3" fmla="*/ 0 w 10032"/>
                <a:gd name="connsiteY3" fmla="*/ 1967 h 10000"/>
                <a:gd name="connsiteX4" fmla="*/ 32 w 10032"/>
                <a:gd name="connsiteY4" fmla="*/ 464 h 10000"/>
                <a:gd name="connsiteX5" fmla="*/ 32 w 10032"/>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32" h="10000">
                  <a:moveTo>
                    <a:pt x="32" y="0"/>
                  </a:moveTo>
                  <a:cubicBezTo>
                    <a:pt x="32" y="0"/>
                    <a:pt x="2053" y="7698"/>
                    <a:pt x="10032" y="10000"/>
                  </a:cubicBezTo>
                  <a:cubicBezTo>
                    <a:pt x="8110" y="10004"/>
                    <a:pt x="8793" y="9975"/>
                    <a:pt x="8684" y="9942"/>
                  </a:cubicBezTo>
                  <a:cubicBezTo>
                    <a:pt x="8575" y="9909"/>
                    <a:pt x="3777" y="9394"/>
                    <a:pt x="0" y="1967"/>
                  </a:cubicBezTo>
                  <a:cubicBezTo>
                    <a:pt x="11" y="1393"/>
                    <a:pt x="21" y="1038"/>
                    <a:pt x="32" y="464"/>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16" name="Text Placeholder 15"/>
          <p:cNvSpPr>
            <a:spLocks noGrp="1"/>
          </p:cNvSpPr>
          <p:nvPr>
            <p:ph type="body" sz="quarter" idx="10" hasCustomPrompt="1"/>
          </p:nvPr>
        </p:nvSpPr>
        <p:spPr>
          <a:xfrm>
            <a:off x="253998" y="2857500"/>
            <a:ext cx="9585237" cy="3429000"/>
          </a:xfrm>
          <a:prstGeom prst="rect">
            <a:avLst/>
          </a:prstGeom>
        </p:spPr>
        <p:txBody>
          <a:bodyPr anchor="b" anchorCtr="0"/>
          <a:lstStyle>
            <a:lvl1pPr marL="0" indent="0">
              <a:buNone/>
              <a:defRPr sz="4000" b="1">
                <a:solidFill>
                  <a:schemeClr val="bg1"/>
                </a:solidFill>
                <a:latin typeface="+mj-lt"/>
              </a:defRPr>
            </a:lvl1pPr>
          </a:lstStyle>
          <a:p>
            <a:pPr lvl="0"/>
            <a:r>
              <a:rPr lang="en-US" dirty="0"/>
              <a:t>DIVIDER SLIDE</a:t>
            </a:r>
          </a:p>
        </p:txBody>
      </p:sp>
      <p:sp>
        <p:nvSpPr>
          <p:cNvPr id="26" name="Freeform 26"/>
          <p:cNvSpPr>
            <a:spLocks/>
          </p:cNvSpPr>
          <p:nvPr userDrawn="1"/>
        </p:nvSpPr>
        <p:spPr bwMode="auto">
          <a:xfrm rot="10800000" flipH="1">
            <a:off x="-34829" y="-17418"/>
            <a:ext cx="1822989" cy="724069"/>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0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8916" y="173082"/>
            <a:ext cx="3407484" cy="731520"/>
          </a:xfrm>
          <a:prstGeom prst="rect">
            <a:avLst/>
          </a:prstGeom>
        </p:spPr>
      </p:pic>
    </p:spTree>
    <p:extLst>
      <p:ext uri="{BB962C8B-B14F-4D97-AF65-F5344CB8AC3E}">
        <p14:creationId xmlns:p14="http://schemas.microsoft.com/office/powerpoint/2010/main" val="359885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PPENDIX B">
    <p:bg>
      <p:bgPr>
        <a:solidFill>
          <a:schemeClr val="accent5"/>
        </a:solidFill>
        <a:effectLst/>
      </p:bgPr>
    </p:bg>
    <p:spTree>
      <p:nvGrpSpPr>
        <p:cNvPr id="1" name=""/>
        <p:cNvGrpSpPr/>
        <p:nvPr/>
      </p:nvGrpSpPr>
      <p:grpSpPr>
        <a:xfrm>
          <a:off x="0" y="0"/>
          <a:ext cx="0" cy="0"/>
          <a:chOff x="0" y="0"/>
          <a:chExt cx="0" cy="0"/>
        </a:xfrm>
      </p:grpSpPr>
      <p:sp>
        <p:nvSpPr>
          <p:cNvPr id="7" name="Text Placeholder 15"/>
          <p:cNvSpPr>
            <a:spLocks noGrp="1"/>
          </p:cNvSpPr>
          <p:nvPr>
            <p:ph type="body" sz="quarter" idx="11" hasCustomPrompt="1"/>
          </p:nvPr>
        </p:nvSpPr>
        <p:spPr>
          <a:xfrm>
            <a:off x="417595" y="771525"/>
            <a:ext cx="8557071" cy="587376"/>
          </a:xfrm>
          <a:prstGeom prst="rect">
            <a:avLst/>
          </a:prstGeom>
        </p:spPr>
        <p:txBody>
          <a:bodyPr lIns="137160" anchor="t" anchorCtr="0"/>
          <a:lstStyle>
            <a:lvl1pPr marL="0" indent="0" algn="l">
              <a:buNone/>
              <a:defRPr sz="4000" b="1">
                <a:solidFill>
                  <a:schemeClr val="bg1"/>
                </a:solidFill>
                <a:latin typeface="+mj-lt"/>
              </a:defRPr>
            </a:lvl1pPr>
          </a:lstStyle>
          <a:p>
            <a:pPr lvl="0"/>
            <a:r>
              <a:rPr lang="en-US" dirty="0"/>
              <a:t>APPENDIX</a:t>
            </a:r>
          </a:p>
        </p:txBody>
      </p:sp>
      <p:grpSp>
        <p:nvGrpSpPr>
          <p:cNvPr id="10" name="Group 19"/>
          <p:cNvGrpSpPr>
            <a:grpSpLocks noChangeAspect="1"/>
          </p:cNvGrpSpPr>
          <p:nvPr userDrawn="1"/>
        </p:nvGrpSpPr>
        <p:grpSpPr bwMode="auto">
          <a:xfrm>
            <a:off x="3103033" y="1"/>
            <a:ext cx="9124292" cy="6858000"/>
            <a:chOff x="1466" y="0"/>
            <a:chExt cx="4311" cy="4347"/>
          </a:xfrm>
        </p:grpSpPr>
        <p:sp>
          <p:nvSpPr>
            <p:cNvPr id="11" name="Freeform 20"/>
            <p:cNvSpPr>
              <a:spLocks/>
            </p:cNvSpPr>
            <p:nvPr userDrawn="1"/>
          </p:nvSpPr>
          <p:spPr bwMode="auto">
            <a:xfrm>
              <a:off x="1466" y="0"/>
              <a:ext cx="4300" cy="4345"/>
            </a:xfrm>
            <a:custGeom>
              <a:avLst/>
              <a:gdLst>
                <a:gd name="T0" fmla="*/ 7837 w 8557"/>
                <a:gd name="T1" fmla="*/ 0 h 8644"/>
                <a:gd name="T2" fmla="*/ 0 w 8557"/>
                <a:gd name="T3" fmla="*/ 8640 h 8644"/>
                <a:gd name="T4" fmla="*/ 1956 w 8557"/>
                <a:gd name="T5" fmla="*/ 8644 h 8644"/>
                <a:gd name="T6" fmla="*/ 8557 w 8557"/>
                <a:gd name="T7" fmla="*/ 1732 h 8644"/>
                <a:gd name="T8" fmla="*/ 8557 w 8557"/>
                <a:gd name="T9" fmla="*/ 0 h 8644"/>
                <a:gd name="T10" fmla="*/ 7837 w 8557"/>
                <a:gd name="T11" fmla="*/ 0 h 8644"/>
              </a:gdLst>
              <a:ahLst/>
              <a:cxnLst>
                <a:cxn ang="0">
                  <a:pos x="T0" y="T1"/>
                </a:cxn>
                <a:cxn ang="0">
                  <a:pos x="T2" y="T3"/>
                </a:cxn>
                <a:cxn ang="0">
                  <a:pos x="T4" y="T5"/>
                </a:cxn>
                <a:cxn ang="0">
                  <a:pos x="T6" y="T7"/>
                </a:cxn>
                <a:cxn ang="0">
                  <a:pos x="T8" y="T9"/>
                </a:cxn>
                <a:cxn ang="0">
                  <a:pos x="T10" y="T11"/>
                </a:cxn>
              </a:cxnLst>
              <a:rect l="0" t="0" r="r" b="b"/>
              <a:pathLst>
                <a:path w="8557" h="8644">
                  <a:moveTo>
                    <a:pt x="7837" y="0"/>
                  </a:moveTo>
                  <a:cubicBezTo>
                    <a:pt x="7837" y="0"/>
                    <a:pt x="7873" y="6657"/>
                    <a:pt x="0" y="8640"/>
                  </a:cubicBezTo>
                  <a:cubicBezTo>
                    <a:pt x="1956" y="8644"/>
                    <a:pt x="1956" y="8644"/>
                    <a:pt x="1956" y="8644"/>
                  </a:cubicBezTo>
                  <a:cubicBezTo>
                    <a:pt x="1956" y="8644"/>
                    <a:pt x="7177" y="7596"/>
                    <a:pt x="8557" y="1732"/>
                  </a:cubicBezTo>
                  <a:cubicBezTo>
                    <a:pt x="8557" y="0"/>
                    <a:pt x="8557" y="0"/>
                    <a:pt x="8557" y="0"/>
                  </a:cubicBezTo>
                  <a:lnTo>
                    <a:pt x="7837" y="0"/>
                  </a:ln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2" name="Freeform 21"/>
            <p:cNvSpPr>
              <a:spLocks/>
            </p:cNvSpPr>
            <p:nvPr userDrawn="1"/>
          </p:nvSpPr>
          <p:spPr bwMode="auto">
            <a:xfrm>
              <a:off x="3277" y="1603"/>
              <a:ext cx="2500" cy="2744"/>
            </a:xfrm>
            <a:custGeom>
              <a:avLst/>
              <a:gdLst>
                <a:gd name="T0" fmla="*/ 4951 w 4974"/>
                <a:gd name="T1" fmla="*/ 0 h 5458"/>
                <a:gd name="T2" fmla="*/ 0 w 4974"/>
                <a:gd name="T3" fmla="*/ 5452 h 5458"/>
                <a:gd name="T4" fmla="*/ 1236 w 4974"/>
                <a:gd name="T5" fmla="*/ 5458 h 5458"/>
                <a:gd name="T6" fmla="*/ 4964 w 4974"/>
                <a:gd name="T7" fmla="*/ 2077 h 5458"/>
                <a:gd name="T8" fmla="*/ 4964 w 4974"/>
                <a:gd name="T9" fmla="*/ 351 h 5458"/>
                <a:gd name="T10" fmla="*/ 4951 w 4974"/>
                <a:gd name="T11" fmla="*/ 0 h 5458"/>
              </a:gdLst>
              <a:ahLst/>
              <a:cxnLst>
                <a:cxn ang="0">
                  <a:pos x="T0" y="T1"/>
                </a:cxn>
                <a:cxn ang="0">
                  <a:pos x="T2" y="T3"/>
                </a:cxn>
                <a:cxn ang="0">
                  <a:pos x="T4" y="T5"/>
                </a:cxn>
                <a:cxn ang="0">
                  <a:pos x="T6" y="T7"/>
                </a:cxn>
                <a:cxn ang="0">
                  <a:pos x="T8" y="T9"/>
                </a:cxn>
                <a:cxn ang="0">
                  <a:pos x="T10" y="T11"/>
                </a:cxn>
              </a:cxnLst>
              <a:rect l="0" t="0" r="r" b="b"/>
              <a:pathLst>
                <a:path w="4974" h="5458">
                  <a:moveTo>
                    <a:pt x="4951" y="0"/>
                  </a:moveTo>
                  <a:cubicBezTo>
                    <a:pt x="4951" y="0"/>
                    <a:pt x="4974" y="4199"/>
                    <a:pt x="0" y="5452"/>
                  </a:cubicBezTo>
                  <a:cubicBezTo>
                    <a:pt x="1236" y="5458"/>
                    <a:pt x="1236" y="5458"/>
                    <a:pt x="1236" y="5458"/>
                  </a:cubicBezTo>
                  <a:cubicBezTo>
                    <a:pt x="1236" y="5458"/>
                    <a:pt x="4244" y="4946"/>
                    <a:pt x="4964" y="2077"/>
                  </a:cubicBezTo>
                  <a:cubicBezTo>
                    <a:pt x="4964" y="351"/>
                    <a:pt x="4964" y="351"/>
                    <a:pt x="4964" y="351"/>
                  </a:cubicBezTo>
                  <a:lnTo>
                    <a:pt x="4951" y="0"/>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13" name="Group 24"/>
          <p:cNvGrpSpPr>
            <a:grpSpLocks noChangeAspect="1"/>
          </p:cNvGrpSpPr>
          <p:nvPr userDrawn="1"/>
        </p:nvGrpSpPr>
        <p:grpSpPr bwMode="auto">
          <a:xfrm>
            <a:off x="0" y="3933378"/>
            <a:ext cx="6320589" cy="2924623"/>
            <a:chOff x="0" y="2462"/>
            <a:chExt cx="3044" cy="1878"/>
          </a:xfrm>
        </p:grpSpPr>
        <p:sp>
          <p:nvSpPr>
            <p:cNvPr id="14"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bg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5" name="Freeform 26"/>
            <p:cNvSpPr>
              <a:spLocks/>
            </p:cNvSpPr>
            <p:nvPr userDrawn="1"/>
          </p:nvSpPr>
          <p:spPr bwMode="auto">
            <a:xfrm>
              <a:off x="0" y="3207"/>
              <a:ext cx="1680" cy="113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16" name="Group 24"/>
          <p:cNvGrpSpPr>
            <a:grpSpLocks noChangeAspect="1"/>
          </p:cNvGrpSpPr>
          <p:nvPr userDrawn="1"/>
        </p:nvGrpSpPr>
        <p:grpSpPr bwMode="auto">
          <a:xfrm rot="10800000">
            <a:off x="5761566" y="-11063"/>
            <a:ext cx="6442476" cy="2981021"/>
            <a:chOff x="0" y="2462"/>
            <a:chExt cx="3044" cy="1878"/>
          </a:xfrm>
        </p:grpSpPr>
        <p:sp>
          <p:nvSpPr>
            <p:cNvPr id="17"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8" name="Freeform 26"/>
            <p:cNvSpPr>
              <a:spLocks/>
            </p:cNvSpPr>
            <p:nvPr userDrawn="1"/>
          </p:nvSpPr>
          <p:spPr bwMode="auto">
            <a:xfrm>
              <a:off x="0" y="3757"/>
              <a:ext cx="862" cy="58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bg1">
                <a:alpha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20" name="Text Placeholder 15"/>
          <p:cNvSpPr>
            <a:spLocks noGrp="1"/>
          </p:cNvSpPr>
          <p:nvPr>
            <p:ph type="body" sz="quarter" idx="12" hasCustomPrompt="1"/>
          </p:nvPr>
        </p:nvSpPr>
        <p:spPr>
          <a:xfrm>
            <a:off x="417595" y="1514372"/>
            <a:ext cx="8557071" cy="2227110"/>
          </a:xfrm>
          <a:prstGeom prst="rect">
            <a:avLst/>
          </a:prstGeom>
        </p:spPr>
        <p:txBody>
          <a:bodyPr lIns="137160" anchor="t" anchorCtr="0"/>
          <a:lstStyle>
            <a:lvl1pPr marL="0" indent="0" algn="l">
              <a:buNone/>
              <a:defRPr sz="2800" b="1">
                <a:solidFill>
                  <a:schemeClr val="bg1"/>
                </a:solidFill>
                <a:latin typeface="+mj-lt"/>
              </a:defRPr>
            </a:lvl1pPr>
          </a:lstStyle>
          <a:p>
            <a:pPr lvl="0"/>
            <a:r>
              <a:rPr lang="en-US" dirty="0"/>
              <a:t>COMMENTS</a:t>
            </a:r>
          </a:p>
        </p:txBody>
      </p:sp>
    </p:spTree>
    <p:extLst>
      <p:ext uri="{BB962C8B-B14F-4D97-AF65-F5344CB8AC3E}">
        <p14:creationId xmlns:p14="http://schemas.microsoft.com/office/powerpoint/2010/main" val="215491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PPENDIX O">
    <p:bg>
      <p:bgPr>
        <a:solidFill>
          <a:schemeClr val="accent2"/>
        </a:solidFill>
        <a:effectLst/>
      </p:bgPr>
    </p:bg>
    <p:spTree>
      <p:nvGrpSpPr>
        <p:cNvPr id="1" name=""/>
        <p:cNvGrpSpPr/>
        <p:nvPr/>
      </p:nvGrpSpPr>
      <p:grpSpPr>
        <a:xfrm>
          <a:off x="0" y="0"/>
          <a:ext cx="0" cy="0"/>
          <a:chOff x="0" y="0"/>
          <a:chExt cx="0" cy="0"/>
        </a:xfrm>
      </p:grpSpPr>
      <p:sp>
        <p:nvSpPr>
          <p:cNvPr id="7" name="Text Placeholder 15"/>
          <p:cNvSpPr>
            <a:spLocks noGrp="1"/>
          </p:cNvSpPr>
          <p:nvPr>
            <p:ph type="body" sz="quarter" idx="11" hasCustomPrompt="1"/>
          </p:nvPr>
        </p:nvSpPr>
        <p:spPr>
          <a:xfrm>
            <a:off x="417595" y="771525"/>
            <a:ext cx="8557071" cy="587376"/>
          </a:xfrm>
          <a:prstGeom prst="rect">
            <a:avLst/>
          </a:prstGeom>
        </p:spPr>
        <p:txBody>
          <a:bodyPr lIns="137160" anchor="t" anchorCtr="0"/>
          <a:lstStyle>
            <a:lvl1pPr marL="0" indent="0" algn="l">
              <a:buNone/>
              <a:defRPr sz="4000" b="1">
                <a:solidFill>
                  <a:schemeClr val="bg1"/>
                </a:solidFill>
                <a:latin typeface="+mj-lt"/>
              </a:defRPr>
            </a:lvl1pPr>
          </a:lstStyle>
          <a:p>
            <a:pPr lvl="0"/>
            <a:r>
              <a:rPr lang="en-US" dirty="0"/>
              <a:t>APPENDIX</a:t>
            </a:r>
          </a:p>
        </p:txBody>
      </p:sp>
      <p:grpSp>
        <p:nvGrpSpPr>
          <p:cNvPr id="10" name="Group 19"/>
          <p:cNvGrpSpPr>
            <a:grpSpLocks noChangeAspect="1"/>
          </p:cNvGrpSpPr>
          <p:nvPr userDrawn="1"/>
        </p:nvGrpSpPr>
        <p:grpSpPr bwMode="auto">
          <a:xfrm>
            <a:off x="3103033" y="1"/>
            <a:ext cx="9124292" cy="6858000"/>
            <a:chOff x="1466" y="0"/>
            <a:chExt cx="4311" cy="4347"/>
          </a:xfrm>
        </p:grpSpPr>
        <p:sp>
          <p:nvSpPr>
            <p:cNvPr id="11" name="Freeform 20"/>
            <p:cNvSpPr>
              <a:spLocks/>
            </p:cNvSpPr>
            <p:nvPr userDrawn="1"/>
          </p:nvSpPr>
          <p:spPr bwMode="auto">
            <a:xfrm>
              <a:off x="1466" y="0"/>
              <a:ext cx="4300" cy="4345"/>
            </a:xfrm>
            <a:custGeom>
              <a:avLst/>
              <a:gdLst>
                <a:gd name="T0" fmla="*/ 7837 w 8557"/>
                <a:gd name="T1" fmla="*/ 0 h 8644"/>
                <a:gd name="T2" fmla="*/ 0 w 8557"/>
                <a:gd name="T3" fmla="*/ 8640 h 8644"/>
                <a:gd name="T4" fmla="*/ 1956 w 8557"/>
                <a:gd name="T5" fmla="*/ 8644 h 8644"/>
                <a:gd name="T6" fmla="*/ 8557 w 8557"/>
                <a:gd name="T7" fmla="*/ 1732 h 8644"/>
                <a:gd name="T8" fmla="*/ 8557 w 8557"/>
                <a:gd name="T9" fmla="*/ 0 h 8644"/>
                <a:gd name="T10" fmla="*/ 7837 w 8557"/>
                <a:gd name="T11" fmla="*/ 0 h 8644"/>
              </a:gdLst>
              <a:ahLst/>
              <a:cxnLst>
                <a:cxn ang="0">
                  <a:pos x="T0" y="T1"/>
                </a:cxn>
                <a:cxn ang="0">
                  <a:pos x="T2" y="T3"/>
                </a:cxn>
                <a:cxn ang="0">
                  <a:pos x="T4" y="T5"/>
                </a:cxn>
                <a:cxn ang="0">
                  <a:pos x="T6" y="T7"/>
                </a:cxn>
                <a:cxn ang="0">
                  <a:pos x="T8" y="T9"/>
                </a:cxn>
                <a:cxn ang="0">
                  <a:pos x="T10" y="T11"/>
                </a:cxn>
              </a:cxnLst>
              <a:rect l="0" t="0" r="r" b="b"/>
              <a:pathLst>
                <a:path w="8557" h="8644">
                  <a:moveTo>
                    <a:pt x="7837" y="0"/>
                  </a:moveTo>
                  <a:cubicBezTo>
                    <a:pt x="7837" y="0"/>
                    <a:pt x="7873" y="6657"/>
                    <a:pt x="0" y="8640"/>
                  </a:cubicBezTo>
                  <a:cubicBezTo>
                    <a:pt x="1956" y="8644"/>
                    <a:pt x="1956" y="8644"/>
                    <a:pt x="1956" y="8644"/>
                  </a:cubicBezTo>
                  <a:cubicBezTo>
                    <a:pt x="1956" y="8644"/>
                    <a:pt x="7177" y="7596"/>
                    <a:pt x="8557" y="1732"/>
                  </a:cubicBezTo>
                  <a:cubicBezTo>
                    <a:pt x="8557" y="0"/>
                    <a:pt x="8557" y="0"/>
                    <a:pt x="8557" y="0"/>
                  </a:cubicBezTo>
                  <a:lnTo>
                    <a:pt x="7837" y="0"/>
                  </a:ln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2" name="Freeform 21"/>
            <p:cNvSpPr>
              <a:spLocks/>
            </p:cNvSpPr>
            <p:nvPr userDrawn="1"/>
          </p:nvSpPr>
          <p:spPr bwMode="auto">
            <a:xfrm>
              <a:off x="3277" y="1603"/>
              <a:ext cx="2500" cy="2744"/>
            </a:xfrm>
            <a:custGeom>
              <a:avLst/>
              <a:gdLst>
                <a:gd name="T0" fmla="*/ 4951 w 4974"/>
                <a:gd name="T1" fmla="*/ 0 h 5458"/>
                <a:gd name="T2" fmla="*/ 0 w 4974"/>
                <a:gd name="T3" fmla="*/ 5452 h 5458"/>
                <a:gd name="T4" fmla="*/ 1236 w 4974"/>
                <a:gd name="T5" fmla="*/ 5458 h 5458"/>
                <a:gd name="T6" fmla="*/ 4964 w 4974"/>
                <a:gd name="T7" fmla="*/ 2077 h 5458"/>
                <a:gd name="T8" fmla="*/ 4964 w 4974"/>
                <a:gd name="T9" fmla="*/ 351 h 5458"/>
                <a:gd name="T10" fmla="*/ 4951 w 4974"/>
                <a:gd name="T11" fmla="*/ 0 h 5458"/>
              </a:gdLst>
              <a:ahLst/>
              <a:cxnLst>
                <a:cxn ang="0">
                  <a:pos x="T0" y="T1"/>
                </a:cxn>
                <a:cxn ang="0">
                  <a:pos x="T2" y="T3"/>
                </a:cxn>
                <a:cxn ang="0">
                  <a:pos x="T4" y="T5"/>
                </a:cxn>
                <a:cxn ang="0">
                  <a:pos x="T6" y="T7"/>
                </a:cxn>
                <a:cxn ang="0">
                  <a:pos x="T8" y="T9"/>
                </a:cxn>
                <a:cxn ang="0">
                  <a:pos x="T10" y="T11"/>
                </a:cxn>
              </a:cxnLst>
              <a:rect l="0" t="0" r="r" b="b"/>
              <a:pathLst>
                <a:path w="4974" h="5458">
                  <a:moveTo>
                    <a:pt x="4951" y="0"/>
                  </a:moveTo>
                  <a:cubicBezTo>
                    <a:pt x="4951" y="0"/>
                    <a:pt x="4974" y="4199"/>
                    <a:pt x="0" y="5452"/>
                  </a:cubicBezTo>
                  <a:cubicBezTo>
                    <a:pt x="1236" y="5458"/>
                    <a:pt x="1236" y="5458"/>
                    <a:pt x="1236" y="5458"/>
                  </a:cubicBezTo>
                  <a:cubicBezTo>
                    <a:pt x="1236" y="5458"/>
                    <a:pt x="4244" y="4946"/>
                    <a:pt x="4964" y="2077"/>
                  </a:cubicBezTo>
                  <a:cubicBezTo>
                    <a:pt x="4964" y="351"/>
                    <a:pt x="4964" y="351"/>
                    <a:pt x="4964" y="351"/>
                  </a:cubicBezTo>
                  <a:lnTo>
                    <a:pt x="4951" y="0"/>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13" name="Group 24"/>
          <p:cNvGrpSpPr>
            <a:grpSpLocks noChangeAspect="1"/>
          </p:cNvGrpSpPr>
          <p:nvPr userDrawn="1"/>
        </p:nvGrpSpPr>
        <p:grpSpPr bwMode="auto">
          <a:xfrm>
            <a:off x="0" y="3933378"/>
            <a:ext cx="6320589" cy="2924623"/>
            <a:chOff x="0" y="2462"/>
            <a:chExt cx="3044" cy="1878"/>
          </a:xfrm>
        </p:grpSpPr>
        <p:sp>
          <p:nvSpPr>
            <p:cNvPr id="14"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bg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5" name="Freeform 26"/>
            <p:cNvSpPr>
              <a:spLocks/>
            </p:cNvSpPr>
            <p:nvPr userDrawn="1"/>
          </p:nvSpPr>
          <p:spPr bwMode="auto">
            <a:xfrm>
              <a:off x="0" y="3207"/>
              <a:ext cx="1680" cy="113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16" name="Group 24"/>
          <p:cNvGrpSpPr>
            <a:grpSpLocks noChangeAspect="1"/>
          </p:cNvGrpSpPr>
          <p:nvPr userDrawn="1"/>
        </p:nvGrpSpPr>
        <p:grpSpPr bwMode="auto">
          <a:xfrm rot="10800000">
            <a:off x="5761566" y="-11063"/>
            <a:ext cx="6442476" cy="2981021"/>
            <a:chOff x="0" y="2462"/>
            <a:chExt cx="3044" cy="1878"/>
          </a:xfrm>
        </p:grpSpPr>
        <p:sp>
          <p:nvSpPr>
            <p:cNvPr id="17"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8" name="Freeform 26"/>
            <p:cNvSpPr>
              <a:spLocks/>
            </p:cNvSpPr>
            <p:nvPr userDrawn="1"/>
          </p:nvSpPr>
          <p:spPr bwMode="auto">
            <a:xfrm>
              <a:off x="0" y="3757"/>
              <a:ext cx="862" cy="58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bg1">
                <a:alpha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20" name="Text Placeholder 15"/>
          <p:cNvSpPr>
            <a:spLocks noGrp="1"/>
          </p:cNvSpPr>
          <p:nvPr>
            <p:ph type="body" sz="quarter" idx="12" hasCustomPrompt="1"/>
          </p:nvPr>
        </p:nvSpPr>
        <p:spPr>
          <a:xfrm>
            <a:off x="417595" y="1514372"/>
            <a:ext cx="8557071" cy="2227110"/>
          </a:xfrm>
          <a:prstGeom prst="rect">
            <a:avLst/>
          </a:prstGeom>
        </p:spPr>
        <p:txBody>
          <a:bodyPr lIns="137160" anchor="t" anchorCtr="0"/>
          <a:lstStyle>
            <a:lvl1pPr marL="0" indent="0" algn="l">
              <a:buNone/>
              <a:defRPr sz="2800" b="1">
                <a:solidFill>
                  <a:schemeClr val="bg1"/>
                </a:solidFill>
                <a:latin typeface="+mj-lt"/>
              </a:defRPr>
            </a:lvl1pPr>
          </a:lstStyle>
          <a:p>
            <a:pPr lvl="0"/>
            <a:r>
              <a:rPr lang="en-US" dirty="0"/>
              <a:t>COMMENTS</a:t>
            </a:r>
          </a:p>
        </p:txBody>
      </p:sp>
    </p:spTree>
    <p:extLst>
      <p:ext uri="{BB962C8B-B14F-4D97-AF65-F5344CB8AC3E}">
        <p14:creationId xmlns:p14="http://schemas.microsoft.com/office/powerpoint/2010/main" val="147225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PPENDIX R">
    <p:bg>
      <p:bgPr>
        <a:solidFill>
          <a:schemeClr val="accent1"/>
        </a:solidFill>
        <a:effectLst/>
      </p:bgPr>
    </p:bg>
    <p:spTree>
      <p:nvGrpSpPr>
        <p:cNvPr id="1" name=""/>
        <p:cNvGrpSpPr/>
        <p:nvPr/>
      </p:nvGrpSpPr>
      <p:grpSpPr>
        <a:xfrm>
          <a:off x="0" y="0"/>
          <a:ext cx="0" cy="0"/>
          <a:chOff x="0" y="0"/>
          <a:chExt cx="0" cy="0"/>
        </a:xfrm>
      </p:grpSpPr>
      <p:sp>
        <p:nvSpPr>
          <p:cNvPr id="7" name="Text Placeholder 15"/>
          <p:cNvSpPr>
            <a:spLocks noGrp="1"/>
          </p:cNvSpPr>
          <p:nvPr>
            <p:ph type="body" sz="quarter" idx="11" hasCustomPrompt="1"/>
          </p:nvPr>
        </p:nvSpPr>
        <p:spPr>
          <a:xfrm>
            <a:off x="417595" y="771525"/>
            <a:ext cx="8557071" cy="587376"/>
          </a:xfrm>
          <a:prstGeom prst="rect">
            <a:avLst/>
          </a:prstGeom>
        </p:spPr>
        <p:txBody>
          <a:bodyPr lIns="137160" anchor="t" anchorCtr="0"/>
          <a:lstStyle>
            <a:lvl1pPr marL="0" indent="0" algn="l">
              <a:buNone/>
              <a:defRPr sz="4000" b="1" baseline="0">
                <a:solidFill>
                  <a:schemeClr val="bg1"/>
                </a:solidFill>
                <a:latin typeface="+mj-lt"/>
              </a:defRPr>
            </a:lvl1pPr>
          </a:lstStyle>
          <a:p>
            <a:pPr lvl="0"/>
            <a:r>
              <a:rPr lang="en-US" dirty="0"/>
              <a:t>APPENDIX</a:t>
            </a:r>
          </a:p>
        </p:txBody>
      </p:sp>
      <p:grpSp>
        <p:nvGrpSpPr>
          <p:cNvPr id="10" name="Group 19"/>
          <p:cNvGrpSpPr>
            <a:grpSpLocks noChangeAspect="1"/>
          </p:cNvGrpSpPr>
          <p:nvPr userDrawn="1"/>
        </p:nvGrpSpPr>
        <p:grpSpPr bwMode="auto">
          <a:xfrm>
            <a:off x="3103033" y="1"/>
            <a:ext cx="9124292" cy="6858000"/>
            <a:chOff x="1466" y="0"/>
            <a:chExt cx="4311" cy="4347"/>
          </a:xfrm>
        </p:grpSpPr>
        <p:sp>
          <p:nvSpPr>
            <p:cNvPr id="11" name="Freeform 20"/>
            <p:cNvSpPr>
              <a:spLocks/>
            </p:cNvSpPr>
            <p:nvPr userDrawn="1"/>
          </p:nvSpPr>
          <p:spPr bwMode="auto">
            <a:xfrm>
              <a:off x="1466" y="0"/>
              <a:ext cx="4300" cy="4345"/>
            </a:xfrm>
            <a:custGeom>
              <a:avLst/>
              <a:gdLst>
                <a:gd name="T0" fmla="*/ 7837 w 8557"/>
                <a:gd name="T1" fmla="*/ 0 h 8644"/>
                <a:gd name="T2" fmla="*/ 0 w 8557"/>
                <a:gd name="T3" fmla="*/ 8640 h 8644"/>
                <a:gd name="T4" fmla="*/ 1956 w 8557"/>
                <a:gd name="T5" fmla="*/ 8644 h 8644"/>
                <a:gd name="T6" fmla="*/ 8557 w 8557"/>
                <a:gd name="T7" fmla="*/ 1732 h 8644"/>
                <a:gd name="T8" fmla="*/ 8557 w 8557"/>
                <a:gd name="T9" fmla="*/ 0 h 8644"/>
                <a:gd name="T10" fmla="*/ 7837 w 8557"/>
                <a:gd name="T11" fmla="*/ 0 h 8644"/>
              </a:gdLst>
              <a:ahLst/>
              <a:cxnLst>
                <a:cxn ang="0">
                  <a:pos x="T0" y="T1"/>
                </a:cxn>
                <a:cxn ang="0">
                  <a:pos x="T2" y="T3"/>
                </a:cxn>
                <a:cxn ang="0">
                  <a:pos x="T4" y="T5"/>
                </a:cxn>
                <a:cxn ang="0">
                  <a:pos x="T6" y="T7"/>
                </a:cxn>
                <a:cxn ang="0">
                  <a:pos x="T8" y="T9"/>
                </a:cxn>
                <a:cxn ang="0">
                  <a:pos x="T10" y="T11"/>
                </a:cxn>
              </a:cxnLst>
              <a:rect l="0" t="0" r="r" b="b"/>
              <a:pathLst>
                <a:path w="8557" h="8644">
                  <a:moveTo>
                    <a:pt x="7837" y="0"/>
                  </a:moveTo>
                  <a:cubicBezTo>
                    <a:pt x="7837" y="0"/>
                    <a:pt x="7873" y="6657"/>
                    <a:pt x="0" y="8640"/>
                  </a:cubicBezTo>
                  <a:cubicBezTo>
                    <a:pt x="1956" y="8644"/>
                    <a:pt x="1956" y="8644"/>
                    <a:pt x="1956" y="8644"/>
                  </a:cubicBezTo>
                  <a:cubicBezTo>
                    <a:pt x="1956" y="8644"/>
                    <a:pt x="7177" y="7596"/>
                    <a:pt x="8557" y="1732"/>
                  </a:cubicBezTo>
                  <a:cubicBezTo>
                    <a:pt x="8557" y="0"/>
                    <a:pt x="8557" y="0"/>
                    <a:pt x="8557" y="0"/>
                  </a:cubicBezTo>
                  <a:lnTo>
                    <a:pt x="7837" y="0"/>
                  </a:ln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2" name="Freeform 21"/>
            <p:cNvSpPr>
              <a:spLocks/>
            </p:cNvSpPr>
            <p:nvPr userDrawn="1"/>
          </p:nvSpPr>
          <p:spPr bwMode="auto">
            <a:xfrm>
              <a:off x="3277" y="1603"/>
              <a:ext cx="2500" cy="2744"/>
            </a:xfrm>
            <a:custGeom>
              <a:avLst/>
              <a:gdLst>
                <a:gd name="T0" fmla="*/ 4951 w 4974"/>
                <a:gd name="T1" fmla="*/ 0 h 5458"/>
                <a:gd name="T2" fmla="*/ 0 w 4974"/>
                <a:gd name="T3" fmla="*/ 5452 h 5458"/>
                <a:gd name="T4" fmla="*/ 1236 w 4974"/>
                <a:gd name="T5" fmla="*/ 5458 h 5458"/>
                <a:gd name="T6" fmla="*/ 4964 w 4974"/>
                <a:gd name="T7" fmla="*/ 2077 h 5458"/>
                <a:gd name="T8" fmla="*/ 4964 w 4974"/>
                <a:gd name="T9" fmla="*/ 351 h 5458"/>
                <a:gd name="T10" fmla="*/ 4951 w 4974"/>
                <a:gd name="T11" fmla="*/ 0 h 5458"/>
              </a:gdLst>
              <a:ahLst/>
              <a:cxnLst>
                <a:cxn ang="0">
                  <a:pos x="T0" y="T1"/>
                </a:cxn>
                <a:cxn ang="0">
                  <a:pos x="T2" y="T3"/>
                </a:cxn>
                <a:cxn ang="0">
                  <a:pos x="T4" y="T5"/>
                </a:cxn>
                <a:cxn ang="0">
                  <a:pos x="T6" y="T7"/>
                </a:cxn>
                <a:cxn ang="0">
                  <a:pos x="T8" y="T9"/>
                </a:cxn>
                <a:cxn ang="0">
                  <a:pos x="T10" y="T11"/>
                </a:cxn>
              </a:cxnLst>
              <a:rect l="0" t="0" r="r" b="b"/>
              <a:pathLst>
                <a:path w="4974" h="5458">
                  <a:moveTo>
                    <a:pt x="4951" y="0"/>
                  </a:moveTo>
                  <a:cubicBezTo>
                    <a:pt x="4951" y="0"/>
                    <a:pt x="4974" y="4199"/>
                    <a:pt x="0" y="5452"/>
                  </a:cubicBezTo>
                  <a:cubicBezTo>
                    <a:pt x="1236" y="5458"/>
                    <a:pt x="1236" y="5458"/>
                    <a:pt x="1236" y="5458"/>
                  </a:cubicBezTo>
                  <a:cubicBezTo>
                    <a:pt x="1236" y="5458"/>
                    <a:pt x="4244" y="4946"/>
                    <a:pt x="4964" y="2077"/>
                  </a:cubicBezTo>
                  <a:cubicBezTo>
                    <a:pt x="4964" y="351"/>
                    <a:pt x="4964" y="351"/>
                    <a:pt x="4964" y="351"/>
                  </a:cubicBezTo>
                  <a:lnTo>
                    <a:pt x="4951" y="0"/>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13" name="Group 24"/>
          <p:cNvGrpSpPr>
            <a:grpSpLocks noChangeAspect="1"/>
          </p:cNvGrpSpPr>
          <p:nvPr userDrawn="1"/>
        </p:nvGrpSpPr>
        <p:grpSpPr bwMode="auto">
          <a:xfrm>
            <a:off x="0" y="3933378"/>
            <a:ext cx="6320589" cy="2924623"/>
            <a:chOff x="0" y="2462"/>
            <a:chExt cx="3044" cy="1878"/>
          </a:xfrm>
        </p:grpSpPr>
        <p:sp>
          <p:nvSpPr>
            <p:cNvPr id="14"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bg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5" name="Freeform 26"/>
            <p:cNvSpPr>
              <a:spLocks/>
            </p:cNvSpPr>
            <p:nvPr userDrawn="1"/>
          </p:nvSpPr>
          <p:spPr bwMode="auto">
            <a:xfrm>
              <a:off x="0" y="3207"/>
              <a:ext cx="1680" cy="113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16" name="Group 24"/>
          <p:cNvGrpSpPr>
            <a:grpSpLocks noChangeAspect="1"/>
          </p:cNvGrpSpPr>
          <p:nvPr userDrawn="1"/>
        </p:nvGrpSpPr>
        <p:grpSpPr bwMode="auto">
          <a:xfrm rot="10800000">
            <a:off x="5761566" y="-11063"/>
            <a:ext cx="6442476" cy="2981021"/>
            <a:chOff x="0" y="2462"/>
            <a:chExt cx="3044" cy="1878"/>
          </a:xfrm>
        </p:grpSpPr>
        <p:sp>
          <p:nvSpPr>
            <p:cNvPr id="17"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8" name="Freeform 26"/>
            <p:cNvSpPr>
              <a:spLocks/>
            </p:cNvSpPr>
            <p:nvPr userDrawn="1"/>
          </p:nvSpPr>
          <p:spPr bwMode="auto">
            <a:xfrm>
              <a:off x="0" y="3757"/>
              <a:ext cx="862" cy="58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bg1">
                <a:alpha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
        <p:nvSpPr>
          <p:cNvPr id="20" name="Text Placeholder 15"/>
          <p:cNvSpPr>
            <a:spLocks noGrp="1"/>
          </p:cNvSpPr>
          <p:nvPr>
            <p:ph type="body" sz="quarter" idx="12" hasCustomPrompt="1"/>
          </p:nvPr>
        </p:nvSpPr>
        <p:spPr>
          <a:xfrm>
            <a:off x="417595" y="1514372"/>
            <a:ext cx="8557071" cy="2227110"/>
          </a:xfrm>
          <a:prstGeom prst="rect">
            <a:avLst/>
          </a:prstGeom>
        </p:spPr>
        <p:txBody>
          <a:bodyPr lIns="137160" anchor="t" anchorCtr="0"/>
          <a:lstStyle>
            <a:lvl1pPr marL="0" indent="0" algn="l">
              <a:buNone/>
              <a:defRPr sz="2800" b="1">
                <a:solidFill>
                  <a:schemeClr val="bg1"/>
                </a:solidFill>
                <a:latin typeface="+mj-lt"/>
              </a:defRPr>
            </a:lvl1pPr>
          </a:lstStyle>
          <a:p>
            <a:pPr lvl="0"/>
            <a:r>
              <a:rPr lang="en-US" dirty="0"/>
              <a:t>COMMENTS</a:t>
            </a:r>
          </a:p>
        </p:txBody>
      </p:sp>
    </p:spTree>
    <p:extLst>
      <p:ext uri="{BB962C8B-B14F-4D97-AF65-F5344CB8AC3E}">
        <p14:creationId xmlns:p14="http://schemas.microsoft.com/office/powerpoint/2010/main" val="165831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5"/>
        </a:solidFill>
        <a:effectLst/>
      </p:bgPr>
    </p:bg>
    <p:spTree>
      <p:nvGrpSpPr>
        <p:cNvPr id="1" name=""/>
        <p:cNvGrpSpPr/>
        <p:nvPr/>
      </p:nvGrpSpPr>
      <p:grpSpPr>
        <a:xfrm>
          <a:off x="0" y="0"/>
          <a:ext cx="0" cy="0"/>
          <a:chOff x="0" y="0"/>
          <a:chExt cx="0" cy="0"/>
        </a:xfrm>
      </p:grpSpPr>
      <p:sp>
        <p:nvSpPr>
          <p:cNvPr id="27" name="Rectangle 26"/>
          <p:cNvSpPr/>
          <p:nvPr userDrawn="1"/>
        </p:nvSpPr>
        <p:spPr>
          <a:xfrm>
            <a:off x="1" y="191969"/>
            <a:ext cx="267063" cy="579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 Placeholder 15"/>
          <p:cNvSpPr>
            <a:spLocks noGrp="1"/>
          </p:cNvSpPr>
          <p:nvPr>
            <p:ph type="body" sz="quarter" idx="11" hasCustomPrompt="1"/>
          </p:nvPr>
        </p:nvSpPr>
        <p:spPr>
          <a:xfrm>
            <a:off x="2785979" y="2528958"/>
            <a:ext cx="6518443" cy="1800084"/>
          </a:xfrm>
          <a:prstGeom prst="rect">
            <a:avLst/>
          </a:prstGeom>
        </p:spPr>
        <p:txBody>
          <a:bodyPr lIns="137160" anchor="ctr" anchorCtr="0"/>
          <a:lstStyle>
            <a:lvl1pPr marL="0" indent="0" algn="ctr">
              <a:buNone/>
              <a:defRPr sz="4000" b="1">
                <a:solidFill>
                  <a:schemeClr val="bg1"/>
                </a:solidFill>
                <a:latin typeface="+mj-lt"/>
              </a:defRPr>
            </a:lvl1pPr>
          </a:lstStyle>
          <a:p>
            <a:pPr lvl="0"/>
            <a:r>
              <a:rPr lang="en-US" dirty="0"/>
              <a:t>THANK YOU</a:t>
            </a:r>
          </a:p>
        </p:txBody>
      </p:sp>
      <p:grpSp>
        <p:nvGrpSpPr>
          <p:cNvPr id="10" name="Group 19"/>
          <p:cNvGrpSpPr>
            <a:grpSpLocks noChangeAspect="1"/>
          </p:cNvGrpSpPr>
          <p:nvPr userDrawn="1"/>
        </p:nvGrpSpPr>
        <p:grpSpPr bwMode="auto">
          <a:xfrm>
            <a:off x="3103033" y="1"/>
            <a:ext cx="9124292" cy="6858000"/>
            <a:chOff x="1466" y="0"/>
            <a:chExt cx="4311" cy="4347"/>
          </a:xfrm>
        </p:grpSpPr>
        <p:sp>
          <p:nvSpPr>
            <p:cNvPr id="11" name="Freeform 20"/>
            <p:cNvSpPr>
              <a:spLocks/>
            </p:cNvSpPr>
            <p:nvPr userDrawn="1"/>
          </p:nvSpPr>
          <p:spPr bwMode="auto">
            <a:xfrm>
              <a:off x="1466" y="0"/>
              <a:ext cx="4300" cy="4345"/>
            </a:xfrm>
            <a:custGeom>
              <a:avLst/>
              <a:gdLst>
                <a:gd name="T0" fmla="*/ 7837 w 8557"/>
                <a:gd name="T1" fmla="*/ 0 h 8644"/>
                <a:gd name="T2" fmla="*/ 0 w 8557"/>
                <a:gd name="T3" fmla="*/ 8640 h 8644"/>
                <a:gd name="T4" fmla="*/ 1956 w 8557"/>
                <a:gd name="T5" fmla="*/ 8644 h 8644"/>
                <a:gd name="T6" fmla="*/ 8557 w 8557"/>
                <a:gd name="T7" fmla="*/ 1732 h 8644"/>
                <a:gd name="T8" fmla="*/ 8557 w 8557"/>
                <a:gd name="T9" fmla="*/ 0 h 8644"/>
                <a:gd name="T10" fmla="*/ 7837 w 8557"/>
                <a:gd name="T11" fmla="*/ 0 h 8644"/>
              </a:gdLst>
              <a:ahLst/>
              <a:cxnLst>
                <a:cxn ang="0">
                  <a:pos x="T0" y="T1"/>
                </a:cxn>
                <a:cxn ang="0">
                  <a:pos x="T2" y="T3"/>
                </a:cxn>
                <a:cxn ang="0">
                  <a:pos x="T4" y="T5"/>
                </a:cxn>
                <a:cxn ang="0">
                  <a:pos x="T6" y="T7"/>
                </a:cxn>
                <a:cxn ang="0">
                  <a:pos x="T8" y="T9"/>
                </a:cxn>
                <a:cxn ang="0">
                  <a:pos x="T10" y="T11"/>
                </a:cxn>
              </a:cxnLst>
              <a:rect l="0" t="0" r="r" b="b"/>
              <a:pathLst>
                <a:path w="8557" h="8644">
                  <a:moveTo>
                    <a:pt x="7837" y="0"/>
                  </a:moveTo>
                  <a:cubicBezTo>
                    <a:pt x="7837" y="0"/>
                    <a:pt x="7873" y="6657"/>
                    <a:pt x="0" y="8640"/>
                  </a:cubicBezTo>
                  <a:cubicBezTo>
                    <a:pt x="1956" y="8644"/>
                    <a:pt x="1956" y="8644"/>
                    <a:pt x="1956" y="8644"/>
                  </a:cubicBezTo>
                  <a:cubicBezTo>
                    <a:pt x="1956" y="8644"/>
                    <a:pt x="7177" y="7596"/>
                    <a:pt x="8557" y="1732"/>
                  </a:cubicBezTo>
                  <a:cubicBezTo>
                    <a:pt x="8557" y="0"/>
                    <a:pt x="8557" y="0"/>
                    <a:pt x="8557" y="0"/>
                  </a:cubicBezTo>
                  <a:lnTo>
                    <a:pt x="7837" y="0"/>
                  </a:lnTo>
                  <a:close/>
                </a:path>
              </a:pathLst>
            </a:custGeom>
            <a:solidFill>
              <a:schemeClr val="bg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2" name="Freeform 21"/>
            <p:cNvSpPr>
              <a:spLocks/>
            </p:cNvSpPr>
            <p:nvPr userDrawn="1"/>
          </p:nvSpPr>
          <p:spPr bwMode="auto">
            <a:xfrm>
              <a:off x="3277" y="1603"/>
              <a:ext cx="2500" cy="2744"/>
            </a:xfrm>
            <a:custGeom>
              <a:avLst/>
              <a:gdLst>
                <a:gd name="T0" fmla="*/ 4951 w 4974"/>
                <a:gd name="T1" fmla="*/ 0 h 5458"/>
                <a:gd name="T2" fmla="*/ 0 w 4974"/>
                <a:gd name="T3" fmla="*/ 5452 h 5458"/>
                <a:gd name="T4" fmla="*/ 1236 w 4974"/>
                <a:gd name="T5" fmla="*/ 5458 h 5458"/>
                <a:gd name="T6" fmla="*/ 4964 w 4974"/>
                <a:gd name="T7" fmla="*/ 2077 h 5458"/>
                <a:gd name="T8" fmla="*/ 4964 w 4974"/>
                <a:gd name="T9" fmla="*/ 351 h 5458"/>
                <a:gd name="T10" fmla="*/ 4951 w 4974"/>
                <a:gd name="T11" fmla="*/ 0 h 5458"/>
              </a:gdLst>
              <a:ahLst/>
              <a:cxnLst>
                <a:cxn ang="0">
                  <a:pos x="T0" y="T1"/>
                </a:cxn>
                <a:cxn ang="0">
                  <a:pos x="T2" y="T3"/>
                </a:cxn>
                <a:cxn ang="0">
                  <a:pos x="T4" y="T5"/>
                </a:cxn>
                <a:cxn ang="0">
                  <a:pos x="T6" y="T7"/>
                </a:cxn>
                <a:cxn ang="0">
                  <a:pos x="T8" y="T9"/>
                </a:cxn>
                <a:cxn ang="0">
                  <a:pos x="T10" y="T11"/>
                </a:cxn>
              </a:cxnLst>
              <a:rect l="0" t="0" r="r" b="b"/>
              <a:pathLst>
                <a:path w="4974" h="5458">
                  <a:moveTo>
                    <a:pt x="4951" y="0"/>
                  </a:moveTo>
                  <a:cubicBezTo>
                    <a:pt x="4951" y="0"/>
                    <a:pt x="4974" y="4199"/>
                    <a:pt x="0" y="5452"/>
                  </a:cubicBezTo>
                  <a:cubicBezTo>
                    <a:pt x="1236" y="5458"/>
                    <a:pt x="1236" y="5458"/>
                    <a:pt x="1236" y="5458"/>
                  </a:cubicBezTo>
                  <a:cubicBezTo>
                    <a:pt x="1236" y="5458"/>
                    <a:pt x="4244" y="4946"/>
                    <a:pt x="4964" y="2077"/>
                  </a:cubicBezTo>
                  <a:cubicBezTo>
                    <a:pt x="4964" y="351"/>
                    <a:pt x="4964" y="351"/>
                    <a:pt x="4964" y="351"/>
                  </a:cubicBezTo>
                  <a:lnTo>
                    <a:pt x="4951" y="0"/>
                  </a:lnTo>
                  <a:close/>
                </a:path>
              </a:pathLst>
            </a:custGeom>
            <a:solidFill>
              <a:schemeClr val="bg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13" name="Group 24"/>
          <p:cNvGrpSpPr>
            <a:grpSpLocks noChangeAspect="1"/>
          </p:cNvGrpSpPr>
          <p:nvPr userDrawn="1"/>
        </p:nvGrpSpPr>
        <p:grpSpPr bwMode="auto">
          <a:xfrm>
            <a:off x="0" y="3933378"/>
            <a:ext cx="6320589" cy="2924623"/>
            <a:chOff x="0" y="2462"/>
            <a:chExt cx="3044" cy="1878"/>
          </a:xfrm>
        </p:grpSpPr>
        <p:sp>
          <p:nvSpPr>
            <p:cNvPr id="14"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bg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5" name="Freeform 26"/>
            <p:cNvSpPr>
              <a:spLocks/>
            </p:cNvSpPr>
            <p:nvPr userDrawn="1"/>
          </p:nvSpPr>
          <p:spPr bwMode="auto">
            <a:xfrm>
              <a:off x="0" y="3207"/>
              <a:ext cx="1680" cy="113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16" name="Group 24"/>
          <p:cNvGrpSpPr>
            <a:grpSpLocks noChangeAspect="1"/>
          </p:cNvGrpSpPr>
          <p:nvPr userDrawn="1"/>
        </p:nvGrpSpPr>
        <p:grpSpPr bwMode="auto">
          <a:xfrm rot="10800000">
            <a:off x="5761566" y="-11063"/>
            <a:ext cx="6442476" cy="2981021"/>
            <a:chOff x="0" y="2462"/>
            <a:chExt cx="3044" cy="1878"/>
          </a:xfrm>
        </p:grpSpPr>
        <p:sp>
          <p:nvSpPr>
            <p:cNvPr id="17"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8" name="Freeform 26"/>
            <p:cNvSpPr>
              <a:spLocks/>
            </p:cNvSpPr>
            <p:nvPr userDrawn="1"/>
          </p:nvSpPr>
          <p:spPr bwMode="auto">
            <a:xfrm>
              <a:off x="0" y="3757"/>
              <a:ext cx="862" cy="58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bg1">
                <a:alpha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1840" y="173082"/>
            <a:ext cx="3407484" cy="731520"/>
          </a:xfrm>
          <a:prstGeom prst="rect">
            <a:avLst/>
          </a:prstGeom>
        </p:spPr>
      </p:pic>
    </p:spTree>
    <p:extLst>
      <p:ext uri="{BB962C8B-B14F-4D97-AF65-F5344CB8AC3E}">
        <p14:creationId xmlns:p14="http://schemas.microsoft.com/office/powerpoint/2010/main" val="193466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8" name="Text Placeholder 15"/>
          <p:cNvSpPr>
            <a:spLocks noGrp="1"/>
          </p:cNvSpPr>
          <p:nvPr>
            <p:ph type="body" sz="quarter" idx="11"/>
          </p:nvPr>
        </p:nvSpPr>
        <p:spPr>
          <a:xfrm>
            <a:off x="254000" y="190500"/>
            <a:ext cx="11582400" cy="576072"/>
          </a:xfrm>
          <a:prstGeom prst="rect">
            <a:avLst/>
          </a:prstGeom>
        </p:spPr>
        <p:txBody>
          <a:bodyPr lIns="137160" anchor="ctr" anchorCtr="0"/>
          <a:lstStyle>
            <a:lvl1pPr marL="0" indent="0">
              <a:buNone/>
              <a:defRPr sz="2400" b="1">
                <a:solidFill>
                  <a:schemeClr val="tx2"/>
                </a:solidFill>
                <a:latin typeface="+mj-lt"/>
              </a:defRPr>
            </a:lvl1pPr>
          </a:lstStyle>
          <a:p>
            <a:pPr lvl="0"/>
            <a:r>
              <a:rPr lang="en-US"/>
              <a:t>Click to edit Master text styles</a:t>
            </a:r>
          </a:p>
        </p:txBody>
      </p:sp>
      <p:sp>
        <p:nvSpPr>
          <p:cNvPr id="5" name="Text Placeholder 4"/>
          <p:cNvSpPr>
            <a:spLocks noGrp="1"/>
          </p:cNvSpPr>
          <p:nvPr>
            <p:ph type="body" sz="quarter" idx="12"/>
          </p:nvPr>
        </p:nvSpPr>
        <p:spPr>
          <a:xfrm>
            <a:off x="254000" y="962025"/>
            <a:ext cx="11582400" cy="5248275"/>
          </a:xfrm>
          <a:prstGeom prst="rect">
            <a:avLst/>
          </a:prstGeom>
        </p:spPr>
        <p:txBody>
          <a:bodyPr/>
          <a:lstStyle>
            <a:lvl1pPr marL="457200" indent="-457200">
              <a:buClr>
                <a:schemeClr val="accent2"/>
              </a:buClr>
              <a:buFont typeface="+mj-lt"/>
              <a:buAutoNum type="arabicPeriod"/>
              <a:defRPr sz="2400" b="1">
                <a:solidFill>
                  <a:schemeClr val="tx1"/>
                </a:solidFill>
              </a:defRPr>
            </a:lvl1pPr>
            <a:lvl2pPr marL="914400" indent="-457200">
              <a:buClr>
                <a:schemeClr val="accent2"/>
              </a:buClr>
              <a:buFont typeface="+mj-lt"/>
              <a:buAutoNum type="alphaUcPeriod"/>
              <a:defRPr sz="2000">
                <a:solidFill>
                  <a:schemeClr val="tx1"/>
                </a:solidFill>
              </a:defRPr>
            </a:lvl2pPr>
            <a:lvl3pPr marL="1257300" indent="-342900">
              <a:buClr>
                <a:schemeClr val="accent2"/>
              </a:buClr>
              <a:buFont typeface="+mj-lt"/>
              <a:buAutoNum type="arabicParenR"/>
              <a:defRPr sz="1800">
                <a:solidFill>
                  <a:schemeClr val="tx2"/>
                </a:solidFill>
              </a:defRPr>
            </a:lvl3pPr>
            <a:lvl4pPr marL="1714500" indent="-342900">
              <a:buClr>
                <a:schemeClr val="accent2"/>
              </a:buClr>
              <a:buFont typeface="+mj-lt"/>
              <a:buAutoNum type="alphaLcParenR"/>
              <a:defRPr sz="1600">
                <a:solidFill>
                  <a:schemeClr val="tx2"/>
                </a:solidFill>
              </a:defRPr>
            </a:lvl4pPr>
            <a:lvl5pPr marL="2171700" indent="-342900">
              <a:buClr>
                <a:schemeClr val="accent2"/>
              </a:buClr>
              <a:buFont typeface="+mj-lt"/>
              <a:buAutoNum type="romanUcPeriod"/>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211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pic>
        <p:nvPicPr>
          <p:cNvPr id="82" name="Picture 81"/>
          <p:cNvPicPr>
            <a:picLocks noChangeAspect="1"/>
          </p:cNvPicPr>
          <p:nvPr userDrawn="1"/>
        </p:nvPicPr>
        <p:blipFill rotWithShape="1">
          <a:blip r:embed="rId2" cstate="print">
            <a:extLst>
              <a:ext uri="{28A0092B-C50C-407E-A947-70E740481C1C}">
                <a14:useLocalDpi xmlns:a14="http://schemas.microsoft.com/office/drawing/2010/main" val="0"/>
              </a:ext>
            </a:extLst>
          </a:blip>
          <a:srcRect l="18203" t="15092" r="5636" b="18895"/>
          <a:stretch/>
        </p:blipFill>
        <p:spPr>
          <a:xfrm>
            <a:off x="-419100" y="-50799"/>
            <a:ext cx="12700000" cy="6972300"/>
          </a:xfrm>
          <a:prstGeom prst="rect">
            <a:avLst/>
          </a:prstGeom>
        </p:spPr>
      </p:pic>
    </p:spTree>
    <p:extLst>
      <p:ext uri="{BB962C8B-B14F-4D97-AF65-F5344CB8AC3E}">
        <p14:creationId xmlns:p14="http://schemas.microsoft.com/office/powerpoint/2010/main" val="400576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8" name="Text Placeholder 15"/>
          <p:cNvSpPr>
            <a:spLocks noGrp="1"/>
          </p:cNvSpPr>
          <p:nvPr>
            <p:ph type="body" sz="quarter" idx="11" hasCustomPrompt="1"/>
          </p:nvPr>
        </p:nvSpPr>
        <p:spPr>
          <a:xfrm>
            <a:off x="254000" y="190500"/>
            <a:ext cx="11582400" cy="576072"/>
          </a:xfrm>
          <a:prstGeom prst="rect">
            <a:avLst/>
          </a:prstGeom>
        </p:spPr>
        <p:txBody>
          <a:bodyPr lIns="137160" anchor="ctr" anchorCtr="0"/>
          <a:lstStyle>
            <a:lvl1pPr marL="0" indent="0">
              <a:buNone/>
              <a:defRPr sz="2400" b="1">
                <a:solidFill>
                  <a:schemeClr val="tx2"/>
                </a:solidFill>
                <a:latin typeface="+mj-lt"/>
              </a:defRPr>
            </a:lvl1pPr>
          </a:lstStyle>
          <a:p>
            <a:pPr lvl="0"/>
            <a:r>
              <a:rPr lang="en-US" dirty="0"/>
              <a:t>Disclaimer</a:t>
            </a:r>
          </a:p>
        </p:txBody>
      </p:sp>
      <p:sp>
        <p:nvSpPr>
          <p:cNvPr id="2" name="TextBox 1"/>
          <p:cNvSpPr txBox="1"/>
          <p:nvPr userDrawn="1"/>
        </p:nvSpPr>
        <p:spPr>
          <a:xfrm>
            <a:off x="254000" y="962025"/>
            <a:ext cx="11582400" cy="3693319"/>
          </a:xfrm>
          <a:prstGeom prst="rect">
            <a:avLst/>
          </a:prstGeom>
          <a:noFill/>
        </p:spPr>
        <p:txBody>
          <a:bodyPr wrap="square" rtlCol="0" anchor="ctr">
            <a:spAutoFit/>
          </a:bodyPr>
          <a:lstStyle/>
          <a:p>
            <a:r>
              <a:rPr lang="en-US" sz="1800" kern="1200" dirty="0">
                <a:solidFill>
                  <a:schemeClr val="tx1"/>
                </a:solidFill>
                <a:effectLst/>
                <a:latin typeface="+mn-lt"/>
                <a:ea typeface="+mn-ea"/>
                <a:cs typeface="+mn-cs"/>
              </a:rPr>
              <a:t>This presentation includes forward-looking statements. All statements contained in this presentation other than statements of historical facts, including statements regarding future results of operations and financial position of Everbridge, Inc., our business strategy and plans and our objectives for future operations, are forward-looking statements. The words “anticipate,” believe,” “continue,” “estimate,” “expect,” “intend,” “may,” “will” and similar expressions are intended to identify forward-looking statements. These forward-looking statements are subject to a number of risks, uncertainties and assumptions. The future events and trends discussed in this presentation may not occur and actual results could differ materially and adversely from those anticipated or implied in the forward-looking statements. Accordingly, you should not place undue reliance on our forward-looking statements. This presentation also contains estimates and other statistical data made by independent parties and by us relating to market size and growth and other data about our industry. This data involves a number of assumptions and limitations, and you should not give undue weight to such estimates.</a:t>
            </a:r>
          </a:p>
          <a:p>
            <a:endParaRPr lang="en-US" dirty="0"/>
          </a:p>
        </p:txBody>
      </p:sp>
    </p:spTree>
    <p:extLst>
      <p:ext uri="{BB962C8B-B14F-4D97-AF65-F5344CB8AC3E}">
        <p14:creationId xmlns:p14="http://schemas.microsoft.com/office/powerpoint/2010/main" val="374007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sp>
        <p:nvSpPr>
          <p:cNvPr id="8" name="Text Placeholder 15"/>
          <p:cNvSpPr>
            <a:spLocks noGrp="1"/>
          </p:cNvSpPr>
          <p:nvPr>
            <p:ph type="body" sz="quarter" idx="11"/>
          </p:nvPr>
        </p:nvSpPr>
        <p:spPr>
          <a:xfrm>
            <a:off x="254000" y="190500"/>
            <a:ext cx="11582400" cy="576072"/>
          </a:xfrm>
          <a:prstGeom prst="rect">
            <a:avLst/>
          </a:prstGeom>
        </p:spPr>
        <p:txBody>
          <a:bodyPr lIns="137160" anchor="ctr" anchorCtr="0"/>
          <a:lstStyle>
            <a:lvl1pPr marL="0" indent="0">
              <a:buNone/>
              <a:defRPr sz="2400" b="1">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115915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rporate Title">
    <p:spTree>
      <p:nvGrpSpPr>
        <p:cNvPr id="1" name=""/>
        <p:cNvGrpSpPr/>
        <p:nvPr/>
      </p:nvGrpSpPr>
      <p:grpSpPr>
        <a:xfrm>
          <a:off x="0" y="0"/>
          <a:ext cx="0" cy="0"/>
          <a:chOff x="0" y="0"/>
          <a:chExt cx="0" cy="0"/>
        </a:xfrm>
      </p:grpSpPr>
      <p:pic>
        <p:nvPicPr>
          <p:cNvPr id="26" name="Picture 38"/>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19548"/>
          <a:stretch/>
        </p:blipFill>
        <p:spPr bwMode="auto">
          <a:xfrm>
            <a:off x="-12040" y="0"/>
            <a:ext cx="12216082" cy="5897521"/>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19"/>
          <p:cNvGrpSpPr>
            <a:grpSpLocks noChangeAspect="1"/>
          </p:cNvGrpSpPr>
          <p:nvPr userDrawn="1"/>
        </p:nvGrpSpPr>
        <p:grpSpPr bwMode="auto">
          <a:xfrm>
            <a:off x="3103033" y="1"/>
            <a:ext cx="9124292" cy="5450305"/>
            <a:chOff x="1466" y="0"/>
            <a:chExt cx="4311" cy="4347"/>
          </a:xfrm>
        </p:grpSpPr>
        <p:sp>
          <p:nvSpPr>
            <p:cNvPr id="29" name="Freeform 20"/>
            <p:cNvSpPr>
              <a:spLocks/>
            </p:cNvSpPr>
            <p:nvPr userDrawn="1"/>
          </p:nvSpPr>
          <p:spPr bwMode="auto">
            <a:xfrm>
              <a:off x="1466" y="0"/>
              <a:ext cx="4300" cy="4345"/>
            </a:xfrm>
            <a:custGeom>
              <a:avLst/>
              <a:gdLst>
                <a:gd name="T0" fmla="*/ 7837 w 8557"/>
                <a:gd name="T1" fmla="*/ 0 h 8644"/>
                <a:gd name="T2" fmla="*/ 0 w 8557"/>
                <a:gd name="T3" fmla="*/ 8640 h 8644"/>
                <a:gd name="T4" fmla="*/ 1956 w 8557"/>
                <a:gd name="T5" fmla="*/ 8644 h 8644"/>
                <a:gd name="T6" fmla="*/ 8557 w 8557"/>
                <a:gd name="T7" fmla="*/ 1732 h 8644"/>
                <a:gd name="T8" fmla="*/ 8557 w 8557"/>
                <a:gd name="T9" fmla="*/ 0 h 8644"/>
                <a:gd name="T10" fmla="*/ 7837 w 8557"/>
                <a:gd name="T11" fmla="*/ 0 h 8644"/>
              </a:gdLst>
              <a:ahLst/>
              <a:cxnLst>
                <a:cxn ang="0">
                  <a:pos x="T0" y="T1"/>
                </a:cxn>
                <a:cxn ang="0">
                  <a:pos x="T2" y="T3"/>
                </a:cxn>
                <a:cxn ang="0">
                  <a:pos x="T4" y="T5"/>
                </a:cxn>
                <a:cxn ang="0">
                  <a:pos x="T6" y="T7"/>
                </a:cxn>
                <a:cxn ang="0">
                  <a:pos x="T8" y="T9"/>
                </a:cxn>
                <a:cxn ang="0">
                  <a:pos x="T10" y="T11"/>
                </a:cxn>
              </a:cxnLst>
              <a:rect l="0" t="0" r="r" b="b"/>
              <a:pathLst>
                <a:path w="8557" h="8644">
                  <a:moveTo>
                    <a:pt x="7837" y="0"/>
                  </a:moveTo>
                  <a:cubicBezTo>
                    <a:pt x="7837" y="0"/>
                    <a:pt x="7873" y="6657"/>
                    <a:pt x="0" y="8640"/>
                  </a:cubicBezTo>
                  <a:cubicBezTo>
                    <a:pt x="1956" y="8644"/>
                    <a:pt x="1956" y="8644"/>
                    <a:pt x="1956" y="8644"/>
                  </a:cubicBezTo>
                  <a:cubicBezTo>
                    <a:pt x="1956" y="8644"/>
                    <a:pt x="7177" y="7596"/>
                    <a:pt x="8557" y="1732"/>
                  </a:cubicBezTo>
                  <a:cubicBezTo>
                    <a:pt x="8557" y="0"/>
                    <a:pt x="8557" y="0"/>
                    <a:pt x="8557" y="0"/>
                  </a:cubicBezTo>
                  <a:lnTo>
                    <a:pt x="7837" y="0"/>
                  </a:lnTo>
                  <a:close/>
                </a:path>
              </a:pathLst>
            </a:custGeom>
            <a:solidFill>
              <a:schemeClr val="accent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0" name="Freeform 21"/>
            <p:cNvSpPr>
              <a:spLocks/>
            </p:cNvSpPr>
            <p:nvPr userDrawn="1"/>
          </p:nvSpPr>
          <p:spPr bwMode="auto">
            <a:xfrm>
              <a:off x="3277" y="1603"/>
              <a:ext cx="2500" cy="2744"/>
            </a:xfrm>
            <a:custGeom>
              <a:avLst/>
              <a:gdLst>
                <a:gd name="T0" fmla="*/ 4951 w 4974"/>
                <a:gd name="T1" fmla="*/ 0 h 5458"/>
                <a:gd name="T2" fmla="*/ 0 w 4974"/>
                <a:gd name="T3" fmla="*/ 5452 h 5458"/>
                <a:gd name="T4" fmla="*/ 1236 w 4974"/>
                <a:gd name="T5" fmla="*/ 5458 h 5458"/>
                <a:gd name="T6" fmla="*/ 4964 w 4974"/>
                <a:gd name="T7" fmla="*/ 2077 h 5458"/>
                <a:gd name="T8" fmla="*/ 4964 w 4974"/>
                <a:gd name="T9" fmla="*/ 351 h 5458"/>
                <a:gd name="T10" fmla="*/ 4951 w 4974"/>
                <a:gd name="T11" fmla="*/ 0 h 5458"/>
              </a:gdLst>
              <a:ahLst/>
              <a:cxnLst>
                <a:cxn ang="0">
                  <a:pos x="T0" y="T1"/>
                </a:cxn>
                <a:cxn ang="0">
                  <a:pos x="T2" y="T3"/>
                </a:cxn>
                <a:cxn ang="0">
                  <a:pos x="T4" y="T5"/>
                </a:cxn>
                <a:cxn ang="0">
                  <a:pos x="T6" y="T7"/>
                </a:cxn>
                <a:cxn ang="0">
                  <a:pos x="T8" y="T9"/>
                </a:cxn>
                <a:cxn ang="0">
                  <a:pos x="T10" y="T11"/>
                </a:cxn>
              </a:cxnLst>
              <a:rect l="0" t="0" r="r" b="b"/>
              <a:pathLst>
                <a:path w="4974" h="5458">
                  <a:moveTo>
                    <a:pt x="4951" y="0"/>
                  </a:moveTo>
                  <a:cubicBezTo>
                    <a:pt x="4951" y="0"/>
                    <a:pt x="4974" y="4199"/>
                    <a:pt x="0" y="5452"/>
                  </a:cubicBezTo>
                  <a:cubicBezTo>
                    <a:pt x="1236" y="5458"/>
                    <a:pt x="1236" y="5458"/>
                    <a:pt x="1236" y="5458"/>
                  </a:cubicBezTo>
                  <a:cubicBezTo>
                    <a:pt x="1236" y="5458"/>
                    <a:pt x="4244" y="4946"/>
                    <a:pt x="4964" y="2077"/>
                  </a:cubicBezTo>
                  <a:cubicBezTo>
                    <a:pt x="4964" y="351"/>
                    <a:pt x="4964" y="351"/>
                    <a:pt x="4964" y="351"/>
                  </a:cubicBezTo>
                  <a:lnTo>
                    <a:pt x="4951" y="0"/>
                  </a:lnTo>
                  <a:close/>
                </a:path>
              </a:pathLst>
            </a:custGeom>
            <a:solidFill>
              <a:schemeClr val="accent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32" name="Group 24"/>
          <p:cNvGrpSpPr>
            <a:grpSpLocks noChangeAspect="1"/>
          </p:cNvGrpSpPr>
          <p:nvPr userDrawn="1"/>
        </p:nvGrpSpPr>
        <p:grpSpPr bwMode="auto">
          <a:xfrm>
            <a:off x="0" y="2614953"/>
            <a:ext cx="6320589" cy="2924623"/>
            <a:chOff x="0" y="2462"/>
            <a:chExt cx="3044" cy="1878"/>
          </a:xfrm>
        </p:grpSpPr>
        <p:sp>
          <p:nvSpPr>
            <p:cNvPr id="34"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accent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5" name="Freeform 26"/>
            <p:cNvSpPr>
              <a:spLocks/>
            </p:cNvSpPr>
            <p:nvPr userDrawn="1"/>
          </p:nvSpPr>
          <p:spPr bwMode="auto">
            <a:xfrm>
              <a:off x="0" y="3207"/>
              <a:ext cx="1680" cy="113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42" name="Group 24"/>
          <p:cNvGrpSpPr>
            <a:grpSpLocks noChangeAspect="1"/>
          </p:cNvGrpSpPr>
          <p:nvPr userDrawn="1"/>
        </p:nvGrpSpPr>
        <p:grpSpPr bwMode="auto">
          <a:xfrm rot="10800000">
            <a:off x="5761566" y="-11063"/>
            <a:ext cx="6442476" cy="2981021"/>
            <a:chOff x="0" y="2462"/>
            <a:chExt cx="3044" cy="1878"/>
          </a:xfrm>
        </p:grpSpPr>
        <p:sp>
          <p:nvSpPr>
            <p:cNvPr id="43"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accent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4" name="Freeform 26"/>
            <p:cNvSpPr>
              <a:spLocks/>
            </p:cNvSpPr>
            <p:nvPr userDrawn="1"/>
          </p:nvSpPr>
          <p:spPr bwMode="auto">
            <a:xfrm>
              <a:off x="0" y="3757"/>
              <a:ext cx="862" cy="58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accent1">
                <a:alpha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21" name="Group 20"/>
          <p:cNvGrpSpPr/>
          <p:nvPr userDrawn="1"/>
        </p:nvGrpSpPr>
        <p:grpSpPr>
          <a:xfrm>
            <a:off x="1" y="5447796"/>
            <a:ext cx="12192001" cy="1417976"/>
            <a:chOff x="-1" y="5447796"/>
            <a:chExt cx="9144001" cy="1417976"/>
          </a:xfrm>
        </p:grpSpPr>
        <p:sp>
          <p:nvSpPr>
            <p:cNvPr id="22" name="Rectangle 21"/>
            <p:cNvSpPr/>
            <p:nvPr userDrawn="1"/>
          </p:nvSpPr>
          <p:spPr>
            <a:xfrm>
              <a:off x="-1" y="5450305"/>
              <a:ext cx="9144001" cy="14154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1" y="5447796"/>
              <a:ext cx="9144001" cy="147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1" name="Text Placeholder 37"/>
          <p:cNvSpPr>
            <a:spLocks noGrp="1"/>
          </p:cNvSpPr>
          <p:nvPr>
            <p:ph type="body" sz="quarter" idx="11" hasCustomPrompt="1"/>
          </p:nvPr>
        </p:nvSpPr>
        <p:spPr>
          <a:xfrm>
            <a:off x="496039" y="6286500"/>
            <a:ext cx="8647959" cy="408598"/>
          </a:xfrm>
          <a:prstGeom prst="rect">
            <a:avLst/>
          </a:prstGeom>
        </p:spPr>
        <p:txBody>
          <a:bodyPr anchor="ctr" anchorCtr="0"/>
          <a:lstStyle>
            <a:lvl1pPr marL="0" indent="0">
              <a:buNone/>
              <a:defRPr sz="2400">
                <a:solidFill>
                  <a:schemeClr val="tx2"/>
                </a:solidFill>
                <a:latin typeface="+mn-lt"/>
              </a:defRPr>
            </a:lvl1pPr>
          </a:lstStyle>
          <a:p>
            <a:pPr lvl="0"/>
            <a:r>
              <a:rPr lang="en-US" dirty="0"/>
              <a:t>Subtitle</a:t>
            </a:r>
          </a:p>
        </p:txBody>
      </p:sp>
      <p:sp>
        <p:nvSpPr>
          <p:cNvPr id="45" name="Text Placeholder 37"/>
          <p:cNvSpPr>
            <a:spLocks noGrp="1"/>
          </p:cNvSpPr>
          <p:nvPr>
            <p:ph type="body" sz="quarter" idx="10" hasCustomPrompt="1"/>
          </p:nvPr>
        </p:nvSpPr>
        <p:spPr>
          <a:xfrm>
            <a:off x="496041" y="5729142"/>
            <a:ext cx="11038233" cy="557358"/>
          </a:xfrm>
          <a:prstGeom prst="rect">
            <a:avLst/>
          </a:prstGeom>
        </p:spPr>
        <p:txBody>
          <a:bodyPr anchor="ctr" anchorCtr="0"/>
          <a:lstStyle>
            <a:lvl1pPr marL="0" indent="0">
              <a:buNone/>
              <a:defRPr sz="3200" b="1" baseline="0">
                <a:solidFill>
                  <a:schemeClr val="tx2"/>
                </a:solidFill>
                <a:latin typeface="+mj-lt"/>
              </a:defRPr>
            </a:lvl1pPr>
          </a:lstStyle>
          <a:p>
            <a:pPr lvl="0"/>
            <a:r>
              <a:rPr lang="en-US" dirty="0"/>
              <a:t>PRESENTATION TITLE</a:t>
            </a:r>
          </a:p>
        </p:txBody>
      </p:sp>
      <p:sp>
        <p:nvSpPr>
          <p:cNvPr id="46" name="Text Placeholder 37"/>
          <p:cNvSpPr>
            <a:spLocks noGrp="1"/>
          </p:cNvSpPr>
          <p:nvPr>
            <p:ph type="body" sz="quarter" idx="12" hasCustomPrompt="1"/>
          </p:nvPr>
        </p:nvSpPr>
        <p:spPr>
          <a:xfrm>
            <a:off x="9144001" y="6286500"/>
            <a:ext cx="2390273" cy="408598"/>
          </a:xfrm>
          <a:prstGeom prst="rect">
            <a:avLst/>
          </a:prstGeom>
        </p:spPr>
        <p:txBody>
          <a:bodyPr anchor="ctr" anchorCtr="0"/>
          <a:lstStyle>
            <a:lvl1pPr marL="0" indent="0" algn="l">
              <a:buNone/>
              <a:defRPr sz="1800">
                <a:solidFill>
                  <a:schemeClr val="tx2"/>
                </a:solidFill>
                <a:latin typeface="+mn-lt"/>
              </a:defRPr>
            </a:lvl1pPr>
          </a:lstStyle>
          <a:p>
            <a:pPr lvl="0"/>
            <a:r>
              <a:rPr lang="en-US" dirty="0"/>
              <a:t>Date</a:t>
            </a:r>
          </a:p>
        </p:txBody>
      </p:sp>
      <p:cxnSp>
        <p:nvCxnSpPr>
          <p:cNvPr id="47" name="Straight Connector 46"/>
          <p:cNvCxnSpPr/>
          <p:nvPr userDrawn="1"/>
        </p:nvCxnSpPr>
        <p:spPr>
          <a:xfrm>
            <a:off x="9144000" y="6286500"/>
            <a:ext cx="0" cy="408598"/>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2368" y="170224"/>
            <a:ext cx="3407481" cy="731520"/>
          </a:xfrm>
          <a:prstGeom prst="rect">
            <a:avLst/>
          </a:prstGeom>
        </p:spPr>
      </p:pic>
    </p:spTree>
    <p:extLst>
      <p:ext uri="{BB962C8B-B14F-4D97-AF65-F5344CB8AC3E}">
        <p14:creationId xmlns:p14="http://schemas.microsoft.com/office/powerpoint/2010/main" val="422245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orporate Title">
    <p:spTree>
      <p:nvGrpSpPr>
        <p:cNvPr id="1" name=""/>
        <p:cNvGrpSpPr/>
        <p:nvPr/>
      </p:nvGrpSpPr>
      <p:grpSpPr>
        <a:xfrm>
          <a:off x="0" y="0"/>
          <a:ext cx="0" cy="0"/>
          <a:chOff x="0" y="0"/>
          <a:chExt cx="0" cy="0"/>
        </a:xfrm>
      </p:grpSpPr>
      <p:pic>
        <p:nvPicPr>
          <p:cNvPr id="20" name="Picture 38"/>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22514"/>
          <a:stretch/>
        </p:blipFill>
        <p:spPr bwMode="auto">
          <a:xfrm>
            <a:off x="-1" y="-21413"/>
            <a:ext cx="12227325" cy="5685366"/>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19"/>
          <p:cNvGrpSpPr>
            <a:grpSpLocks noChangeAspect="1"/>
          </p:cNvGrpSpPr>
          <p:nvPr userDrawn="1"/>
        </p:nvGrpSpPr>
        <p:grpSpPr bwMode="auto">
          <a:xfrm>
            <a:off x="3103033" y="1"/>
            <a:ext cx="9124292" cy="5450305"/>
            <a:chOff x="1466" y="0"/>
            <a:chExt cx="4311" cy="4347"/>
          </a:xfrm>
        </p:grpSpPr>
        <p:sp>
          <p:nvSpPr>
            <p:cNvPr id="29" name="Freeform 20"/>
            <p:cNvSpPr>
              <a:spLocks/>
            </p:cNvSpPr>
            <p:nvPr userDrawn="1"/>
          </p:nvSpPr>
          <p:spPr bwMode="auto">
            <a:xfrm>
              <a:off x="1466" y="0"/>
              <a:ext cx="4300" cy="4345"/>
            </a:xfrm>
            <a:custGeom>
              <a:avLst/>
              <a:gdLst>
                <a:gd name="T0" fmla="*/ 7837 w 8557"/>
                <a:gd name="T1" fmla="*/ 0 h 8644"/>
                <a:gd name="T2" fmla="*/ 0 w 8557"/>
                <a:gd name="T3" fmla="*/ 8640 h 8644"/>
                <a:gd name="T4" fmla="*/ 1956 w 8557"/>
                <a:gd name="T5" fmla="*/ 8644 h 8644"/>
                <a:gd name="T6" fmla="*/ 8557 w 8557"/>
                <a:gd name="T7" fmla="*/ 1732 h 8644"/>
                <a:gd name="T8" fmla="*/ 8557 w 8557"/>
                <a:gd name="T9" fmla="*/ 0 h 8644"/>
                <a:gd name="T10" fmla="*/ 7837 w 8557"/>
                <a:gd name="T11" fmla="*/ 0 h 8644"/>
              </a:gdLst>
              <a:ahLst/>
              <a:cxnLst>
                <a:cxn ang="0">
                  <a:pos x="T0" y="T1"/>
                </a:cxn>
                <a:cxn ang="0">
                  <a:pos x="T2" y="T3"/>
                </a:cxn>
                <a:cxn ang="0">
                  <a:pos x="T4" y="T5"/>
                </a:cxn>
                <a:cxn ang="0">
                  <a:pos x="T6" y="T7"/>
                </a:cxn>
                <a:cxn ang="0">
                  <a:pos x="T8" y="T9"/>
                </a:cxn>
                <a:cxn ang="0">
                  <a:pos x="T10" y="T11"/>
                </a:cxn>
              </a:cxnLst>
              <a:rect l="0" t="0" r="r" b="b"/>
              <a:pathLst>
                <a:path w="8557" h="8644">
                  <a:moveTo>
                    <a:pt x="7837" y="0"/>
                  </a:moveTo>
                  <a:cubicBezTo>
                    <a:pt x="7837" y="0"/>
                    <a:pt x="7873" y="6657"/>
                    <a:pt x="0" y="8640"/>
                  </a:cubicBezTo>
                  <a:cubicBezTo>
                    <a:pt x="1956" y="8644"/>
                    <a:pt x="1956" y="8644"/>
                    <a:pt x="1956" y="8644"/>
                  </a:cubicBezTo>
                  <a:cubicBezTo>
                    <a:pt x="1956" y="8644"/>
                    <a:pt x="7177" y="7596"/>
                    <a:pt x="8557" y="1732"/>
                  </a:cubicBezTo>
                  <a:cubicBezTo>
                    <a:pt x="8557" y="0"/>
                    <a:pt x="8557" y="0"/>
                    <a:pt x="8557" y="0"/>
                  </a:cubicBezTo>
                  <a:lnTo>
                    <a:pt x="7837" y="0"/>
                  </a:lnTo>
                  <a:close/>
                </a:path>
              </a:pathLst>
            </a:custGeom>
            <a:solidFill>
              <a:schemeClr val="accent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0" name="Freeform 21"/>
            <p:cNvSpPr>
              <a:spLocks/>
            </p:cNvSpPr>
            <p:nvPr userDrawn="1"/>
          </p:nvSpPr>
          <p:spPr bwMode="auto">
            <a:xfrm>
              <a:off x="3277" y="1603"/>
              <a:ext cx="2500" cy="2744"/>
            </a:xfrm>
            <a:custGeom>
              <a:avLst/>
              <a:gdLst>
                <a:gd name="T0" fmla="*/ 4951 w 4974"/>
                <a:gd name="T1" fmla="*/ 0 h 5458"/>
                <a:gd name="T2" fmla="*/ 0 w 4974"/>
                <a:gd name="T3" fmla="*/ 5452 h 5458"/>
                <a:gd name="T4" fmla="*/ 1236 w 4974"/>
                <a:gd name="T5" fmla="*/ 5458 h 5458"/>
                <a:gd name="T6" fmla="*/ 4964 w 4974"/>
                <a:gd name="T7" fmla="*/ 2077 h 5458"/>
                <a:gd name="T8" fmla="*/ 4964 w 4974"/>
                <a:gd name="T9" fmla="*/ 351 h 5458"/>
                <a:gd name="T10" fmla="*/ 4951 w 4974"/>
                <a:gd name="T11" fmla="*/ 0 h 5458"/>
              </a:gdLst>
              <a:ahLst/>
              <a:cxnLst>
                <a:cxn ang="0">
                  <a:pos x="T0" y="T1"/>
                </a:cxn>
                <a:cxn ang="0">
                  <a:pos x="T2" y="T3"/>
                </a:cxn>
                <a:cxn ang="0">
                  <a:pos x="T4" y="T5"/>
                </a:cxn>
                <a:cxn ang="0">
                  <a:pos x="T6" y="T7"/>
                </a:cxn>
                <a:cxn ang="0">
                  <a:pos x="T8" y="T9"/>
                </a:cxn>
                <a:cxn ang="0">
                  <a:pos x="T10" y="T11"/>
                </a:cxn>
              </a:cxnLst>
              <a:rect l="0" t="0" r="r" b="b"/>
              <a:pathLst>
                <a:path w="4974" h="5458">
                  <a:moveTo>
                    <a:pt x="4951" y="0"/>
                  </a:moveTo>
                  <a:cubicBezTo>
                    <a:pt x="4951" y="0"/>
                    <a:pt x="4974" y="4199"/>
                    <a:pt x="0" y="5452"/>
                  </a:cubicBezTo>
                  <a:cubicBezTo>
                    <a:pt x="1236" y="5458"/>
                    <a:pt x="1236" y="5458"/>
                    <a:pt x="1236" y="5458"/>
                  </a:cubicBezTo>
                  <a:cubicBezTo>
                    <a:pt x="1236" y="5458"/>
                    <a:pt x="4244" y="4946"/>
                    <a:pt x="4964" y="2077"/>
                  </a:cubicBezTo>
                  <a:cubicBezTo>
                    <a:pt x="4964" y="351"/>
                    <a:pt x="4964" y="351"/>
                    <a:pt x="4964" y="351"/>
                  </a:cubicBezTo>
                  <a:lnTo>
                    <a:pt x="4951" y="0"/>
                  </a:lnTo>
                  <a:close/>
                </a:path>
              </a:pathLst>
            </a:custGeom>
            <a:solidFill>
              <a:schemeClr val="accent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32" name="Group 24"/>
          <p:cNvGrpSpPr>
            <a:grpSpLocks noChangeAspect="1"/>
          </p:cNvGrpSpPr>
          <p:nvPr userDrawn="1"/>
        </p:nvGrpSpPr>
        <p:grpSpPr bwMode="auto">
          <a:xfrm>
            <a:off x="0" y="2614953"/>
            <a:ext cx="6320589" cy="2924623"/>
            <a:chOff x="0" y="2462"/>
            <a:chExt cx="3044" cy="1878"/>
          </a:xfrm>
        </p:grpSpPr>
        <p:sp>
          <p:nvSpPr>
            <p:cNvPr id="34"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accent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5" name="Freeform 26"/>
            <p:cNvSpPr>
              <a:spLocks/>
            </p:cNvSpPr>
            <p:nvPr userDrawn="1"/>
          </p:nvSpPr>
          <p:spPr bwMode="auto">
            <a:xfrm>
              <a:off x="0" y="3207"/>
              <a:ext cx="1680" cy="113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42" name="Group 24"/>
          <p:cNvGrpSpPr>
            <a:grpSpLocks noChangeAspect="1"/>
          </p:cNvGrpSpPr>
          <p:nvPr userDrawn="1"/>
        </p:nvGrpSpPr>
        <p:grpSpPr bwMode="auto">
          <a:xfrm rot="10800000">
            <a:off x="5761566" y="-11063"/>
            <a:ext cx="6442476" cy="2981021"/>
            <a:chOff x="0" y="2462"/>
            <a:chExt cx="3044" cy="1878"/>
          </a:xfrm>
        </p:grpSpPr>
        <p:sp>
          <p:nvSpPr>
            <p:cNvPr id="43"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accent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4" name="Freeform 26"/>
            <p:cNvSpPr>
              <a:spLocks/>
            </p:cNvSpPr>
            <p:nvPr userDrawn="1"/>
          </p:nvSpPr>
          <p:spPr bwMode="auto">
            <a:xfrm>
              <a:off x="0" y="3757"/>
              <a:ext cx="862" cy="58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accent1">
                <a:alpha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21" name="Group 20"/>
          <p:cNvGrpSpPr/>
          <p:nvPr userDrawn="1"/>
        </p:nvGrpSpPr>
        <p:grpSpPr>
          <a:xfrm>
            <a:off x="1" y="5447796"/>
            <a:ext cx="12192001" cy="1417976"/>
            <a:chOff x="-1" y="5447796"/>
            <a:chExt cx="9144001" cy="1417976"/>
          </a:xfrm>
        </p:grpSpPr>
        <p:sp>
          <p:nvSpPr>
            <p:cNvPr id="22" name="Rectangle 21"/>
            <p:cNvSpPr/>
            <p:nvPr userDrawn="1"/>
          </p:nvSpPr>
          <p:spPr>
            <a:xfrm>
              <a:off x="-1" y="5450305"/>
              <a:ext cx="9144001" cy="14154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1" y="5447796"/>
              <a:ext cx="9144001" cy="147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1" name="Text Placeholder 37"/>
          <p:cNvSpPr>
            <a:spLocks noGrp="1"/>
          </p:cNvSpPr>
          <p:nvPr>
            <p:ph type="body" sz="quarter" idx="11" hasCustomPrompt="1"/>
          </p:nvPr>
        </p:nvSpPr>
        <p:spPr>
          <a:xfrm>
            <a:off x="496039" y="6286500"/>
            <a:ext cx="8647959" cy="408598"/>
          </a:xfrm>
          <a:prstGeom prst="rect">
            <a:avLst/>
          </a:prstGeom>
        </p:spPr>
        <p:txBody>
          <a:bodyPr anchor="ctr" anchorCtr="0"/>
          <a:lstStyle>
            <a:lvl1pPr marL="0" indent="0">
              <a:buNone/>
              <a:defRPr sz="2400">
                <a:solidFill>
                  <a:schemeClr val="tx2"/>
                </a:solidFill>
                <a:latin typeface="+mn-lt"/>
              </a:defRPr>
            </a:lvl1pPr>
          </a:lstStyle>
          <a:p>
            <a:pPr lvl="0"/>
            <a:r>
              <a:rPr lang="en-US" dirty="0"/>
              <a:t>Subtitle</a:t>
            </a:r>
          </a:p>
        </p:txBody>
      </p:sp>
      <p:sp>
        <p:nvSpPr>
          <p:cNvPr id="45" name="Text Placeholder 37"/>
          <p:cNvSpPr>
            <a:spLocks noGrp="1"/>
          </p:cNvSpPr>
          <p:nvPr>
            <p:ph type="body" sz="quarter" idx="10" hasCustomPrompt="1"/>
          </p:nvPr>
        </p:nvSpPr>
        <p:spPr>
          <a:xfrm>
            <a:off x="496041" y="5729142"/>
            <a:ext cx="11038233" cy="557358"/>
          </a:xfrm>
          <a:prstGeom prst="rect">
            <a:avLst/>
          </a:prstGeom>
        </p:spPr>
        <p:txBody>
          <a:bodyPr anchor="ctr" anchorCtr="0"/>
          <a:lstStyle>
            <a:lvl1pPr marL="0" indent="0">
              <a:buNone/>
              <a:defRPr sz="3200" b="1" baseline="0">
                <a:solidFill>
                  <a:schemeClr val="tx2"/>
                </a:solidFill>
                <a:latin typeface="+mj-lt"/>
              </a:defRPr>
            </a:lvl1pPr>
          </a:lstStyle>
          <a:p>
            <a:pPr lvl="0"/>
            <a:r>
              <a:rPr lang="en-US" dirty="0"/>
              <a:t>PRESENTATION TITLE</a:t>
            </a:r>
          </a:p>
        </p:txBody>
      </p:sp>
      <p:sp>
        <p:nvSpPr>
          <p:cNvPr id="46" name="Text Placeholder 37"/>
          <p:cNvSpPr>
            <a:spLocks noGrp="1"/>
          </p:cNvSpPr>
          <p:nvPr>
            <p:ph type="body" sz="quarter" idx="12" hasCustomPrompt="1"/>
          </p:nvPr>
        </p:nvSpPr>
        <p:spPr>
          <a:xfrm>
            <a:off x="9144001" y="6286500"/>
            <a:ext cx="2390273" cy="408598"/>
          </a:xfrm>
          <a:prstGeom prst="rect">
            <a:avLst/>
          </a:prstGeom>
        </p:spPr>
        <p:txBody>
          <a:bodyPr anchor="ctr" anchorCtr="0"/>
          <a:lstStyle>
            <a:lvl1pPr marL="0" indent="0" algn="l">
              <a:buNone/>
              <a:defRPr sz="1800">
                <a:solidFill>
                  <a:schemeClr val="tx2"/>
                </a:solidFill>
                <a:latin typeface="+mn-lt"/>
              </a:defRPr>
            </a:lvl1pPr>
          </a:lstStyle>
          <a:p>
            <a:pPr lvl="0"/>
            <a:r>
              <a:rPr lang="en-US" dirty="0"/>
              <a:t>Date</a:t>
            </a:r>
          </a:p>
        </p:txBody>
      </p:sp>
      <p:cxnSp>
        <p:nvCxnSpPr>
          <p:cNvPr id="47" name="Straight Connector 46"/>
          <p:cNvCxnSpPr/>
          <p:nvPr userDrawn="1"/>
        </p:nvCxnSpPr>
        <p:spPr>
          <a:xfrm>
            <a:off x="9144000" y="6286500"/>
            <a:ext cx="0" cy="408598"/>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2368" y="170224"/>
            <a:ext cx="3407481" cy="731520"/>
          </a:xfrm>
          <a:prstGeom prst="rect">
            <a:avLst/>
          </a:prstGeom>
        </p:spPr>
      </p:pic>
    </p:spTree>
    <p:extLst>
      <p:ext uri="{BB962C8B-B14F-4D97-AF65-F5344CB8AC3E}">
        <p14:creationId xmlns:p14="http://schemas.microsoft.com/office/powerpoint/2010/main" val="231862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Corporate Title">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screen">
            <a:extLst>
              <a:ext uri="{28A0092B-C50C-407E-A947-70E740481C1C}">
                <a14:useLocalDpi xmlns:a14="http://schemas.microsoft.com/office/drawing/2010/main"/>
              </a:ext>
            </a:extLst>
          </a:blip>
          <a:srcRect b="22197"/>
          <a:stretch/>
        </p:blipFill>
        <p:spPr>
          <a:xfrm>
            <a:off x="543" y="1"/>
            <a:ext cx="12226782" cy="5708342"/>
          </a:xfrm>
          <a:prstGeom prst="rect">
            <a:avLst/>
          </a:prstGeom>
        </p:spPr>
      </p:pic>
      <p:grpSp>
        <p:nvGrpSpPr>
          <p:cNvPr id="27" name="Group 19"/>
          <p:cNvGrpSpPr>
            <a:grpSpLocks noChangeAspect="1"/>
          </p:cNvGrpSpPr>
          <p:nvPr userDrawn="1"/>
        </p:nvGrpSpPr>
        <p:grpSpPr bwMode="auto">
          <a:xfrm>
            <a:off x="3103033" y="1"/>
            <a:ext cx="9124292" cy="5450305"/>
            <a:chOff x="1466" y="0"/>
            <a:chExt cx="4311" cy="4347"/>
          </a:xfrm>
        </p:grpSpPr>
        <p:sp>
          <p:nvSpPr>
            <p:cNvPr id="29" name="Freeform 20"/>
            <p:cNvSpPr>
              <a:spLocks/>
            </p:cNvSpPr>
            <p:nvPr userDrawn="1"/>
          </p:nvSpPr>
          <p:spPr bwMode="auto">
            <a:xfrm>
              <a:off x="1466" y="0"/>
              <a:ext cx="4300" cy="4345"/>
            </a:xfrm>
            <a:custGeom>
              <a:avLst/>
              <a:gdLst>
                <a:gd name="T0" fmla="*/ 7837 w 8557"/>
                <a:gd name="T1" fmla="*/ 0 h 8644"/>
                <a:gd name="T2" fmla="*/ 0 w 8557"/>
                <a:gd name="T3" fmla="*/ 8640 h 8644"/>
                <a:gd name="T4" fmla="*/ 1956 w 8557"/>
                <a:gd name="T5" fmla="*/ 8644 h 8644"/>
                <a:gd name="T6" fmla="*/ 8557 w 8557"/>
                <a:gd name="T7" fmla="*/ 1732 h 8644"/>
                <a:gd name="T8" fmla="*/ 8557 w 8557"/>
                <a:gd name="T9" fmla="*/ 0 h 8644"/>
                <a:gd name="T10" fmla="*/ 7837 w 8557"/>
                <a:gd name="T11" fmla="*/ 0 h 8644"/>
              </a:gdLst>
              <a:ahLst/>
              <a:cxnLst>
                <a:cxn ang="0">
                  <a:pos x="T0" y="T1"/>
                </a:cxn>
                <a:cxn ang="0">
                  <a:pos x="T2" y="T3"/>
                </a:cxn>
                <a:cxn ang="0">
                  <a:pos x="T4" y="T5"/>
                </a:cxn>
                <a:cxn ang="0">
                  <a:pos x="T6" y="T7"/>
                </a:cxn>
                <a:cxn ang="0">
                  <a:pos x="T8" y="T9"/>
                </a:cxn>
                <a:cxn ang="0">
                  <a:pos x="T10" y="T11"/>
                </a:cxn>
              </a:cxnLst>
              <a:rect l="0" t="0" r="r" b="b"/>
              <a:pathLst>
                <a:path w="8557" h="8644">
                  <a:moveTo>
                    <a:pt x="7837" y="0"/>
                  </a:moveTo>
                  <a:cubicBezTo>
                    <a:pt x="7837" y="0"/>
                    <a:pt x="7873" y="6657"/>
                    <a:pt x="0" y="8640"/>
                  </a:cubicBezTo>
                  <a:cubicBezTo>
                    <a:pt x="1956" y="8644"/>
                    <a:pt x="1956" y="8644"/>
                    <a:pt x="1956" y="8644"/>
                  </a:cubicBezTo>
                  <a:cubicBezTo>
                    <a:pt x="1956" y="8644"/>
                    <a:pt x="7177" y="7596"/>
                    <a:pt x="8557" y="1732"/>
                  </a:cubicBezTo>
                  <a:cubicBezTo>
                    <a:pt x="8557" y="0"/>
                    <a:pt x="8557" y="0"/>
                    <a:pt x="8557" y="0"/>
                  </a:cubicBezTo>
                  <a:lnTo>
                    <a:pt x="7837" y="0"/>
                  </a:lnTo>
                  <a:close/>
                </a:path>
              </a:pathLst>
            </a:custGeom>
            <a:solidFill>
              <a:schemeClr val="accent1">
                <a:alpha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0" name="Freeform 21"/>
            <p:cNvSpPr>
              <a:spLocks/>
            </p:cNvSpPr>
            <p:nvPr userDrawn="1"/>
          </p:nvSpPr>
          <p:spPr bwMode="auto">
            <a:xfrm>
              <a:off x="3277" y="1603"/>
              <a:ext cx="2500" cy="2744"/>
            </a:xfrm>
            <a:custGeom>
              <a:avLst/>
              <a:gdLst>
                <a:gd name="T0" fmla="*/ 4951 w 4974"/>
                <a:gd name="T1" fmla="*/ 0 h 5458"/>
                <a:gd name="T2" fmla="*/ 0 w 4974"/>
                <a:gd name="T3" fmla="*/ 5452 h 5458"/>
                <a:gd name="T4" fmla="*/ 1236 w 4974"/>
                <a:gd name="T5" fmla="*/ 5458 h 5458"/>
                <a:gd name="T6" fmla="*/ 4964 w 4974"/>
                <a:gd name="T7" fmla="*/ 2077 h 5458"/>
                <a:gd name="T8" fmla="*/ 4964 w 4974"/>
                <a:gd name="T9" fmla="*/ 351 h 5458"/>
                <a:gd name="T10" fmla="*/ 4951 w 4974"/>
                <a:gd name="T11" fmla="*/ 0 h 5458"/>
              </a:gdLst>
              <a:ahLst/>
              <a:cxnLst>
                <a:cxn ang="0">
                  <a:pos x="T0" y="T1"/>
                </a:cxn>
                <a:cxn ang="0">
                  <a:pos x="T2" y="T3"/>
                </a:cxn>
                <a:cxn ang="0">
                  <a:pos x="T4" y="T5"/>
                </a:cxn>
                <a:cxn ang="0">
                  <a:pos x="T6" y="T7"/>
                </a:cxn>
                <a:cxn ang="0">
                  <a:pos x="T8" y="T9"/>
                </a:cxn>
                <a:cxn ang="0">
                  <a:pos x="T10" y="T11"/>
                </a:cxn>
              </a:cxnLst>
              <a:rect l="0" t="0" r="r" b="b"/>
              <a:pathLst>
                <a:path w="4974" h="5458">
                  <a:moveTo>
                    <a:pt x="4951" y="0"/>
                  </a:moveTo>
                  <a:cubicBezTo>
                    <a:pt x="4951" y="0"/>
                    <a:pt x="4974" y="4199"/>
                    <a:pt x="0" y="5452"/>
                  </a:cubicBezTo>
                  <a:cubicBezTo>
                    <a:pt x="1236" y="5458"/>
                    <a:pt x="1236" y="5458"/>
                    <a:pt x="1236" y="5458"/>
                  </a:cubicBezTo>
                  <a:cubicBezTo>
                    <a:pt x="1236" y="5458"/>
                    <a:pt x="4244" y="4946"/>
                    <a:pt x="4964" y="2077"/>
                  </a:cubicBezTo>
                  <a:cubicBezTo>
                    <a:pt x="4964" y="351"/>
                    <a:pt x="4964" y="351"/>
                    <a:pt x="4964" y="351"/>
                  </a:cubicBezTo>
                  <a:lnTo>
                    <a:pt x="4951" y="0"/>
                  </a:lnTo>
                  <a:close/>
                </a:path>
              </a:pathLst>
            </a:custGeom>
            <a:solidFill>
              <a:schemeClr val="accent1">
                <a:alpha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32" name="Group 24"/>
          <p:cNvGrpSpPr>
            <a:grpSpLocks noChangeAspect="1"/>
          </p:cNvGrpSpPr>
          <p:nvPr userDrawn="1"/>
        </p:nvGrpSpPr>
        <p:grpSpPr bwMode="auto">
          <a:xfrm>
            <a:off x="0" y="2614953"/>
            <a:ext cx="6320589" cy="2924623"/>
            <a:chOff x="0" y="2462"/>
            <a:chExt cx="3044" cy="1878"/>
          </a:xfrm>
        </p:grpSpPr>
        <p:sp>
          <p:nvSpPr>
            <p:cNvPr id="34"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accent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5" name="Freeform 26"/>
            <p:cNvSpPr>
              <a:spLocks/>
            </p:cNvSpPr>
            <p:nvPr userDrawn="1"/>
          </p:nvSpPr>
          <p:spPr bwMode="auto">
            <a:xfrm>
              <a:off x="0" y="3207"/>
              <a:ext cx="1680" cy="113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42" name="Group 24"/>
          <p:cNvGrpSpPr>
            <a:grpSpLocks noChangeAspect="1"/>
          </p:cNvGrpSpPr>
          <p:nvPr userDrawn="1"/>
        </p:nvGrpSpPr>
        <p:grpSpPr bwMode="auto">
          <a:xfrm rot="10800000">
            <a:off x="5761566" y="-11063"/>
            <a:ext cx="6442476" cy="2981021"/>
            <a:chOff x="0" y="2462"/>
            <a:chExt cx="3044" cy="1878"/>
          </a:xfrm>
        </p:grpSpPr>
        <p:sp>
          <p:nvSpPr>
            <p:cNvPr id="43" name="Freeform 25"/>
            <p:cNvSpPr>
              <a:spLocks/>
            </p:cNvSpPr>
            <p:nvPr userDrawn="1"/>
          </p:nvSpPr>
          <p:spPr bwMode="auto">
            <a:xfrm>
              <a:off x="0" y="2462"/>
              <a:ext cx="3044" cy="1878"/>
            </a:xfrm>
            <a:custGeom>
              <a:avLst/>
              <a:gdLst>
                <a:gd name="T0" fmla="*/ 0 w 8131"/>
                <a:gd name="T1" fmla="*/ 0 h 5013"/>
                <a:gd name="T2" fmla="*/ 8131 w 8131"/>
                <a:gd name="T3" fmla="*/ 5005 h 5013"/>
                <a:gd name="T4" fmla="*/ 6568 w 8131"/>
                <a:gd name="T5" fmla="*/ 5007 h 5013"/>
                <a:gd name="T6" fmla="*/ 0 w 8131"/>
                <a:gd name="T7" fmla="*/ 1296 h 5013"/>
                <a:gd name="T8" fmla="*/ 0 w 8131"/>
                <a:gd name="T9" fmla="*/ 232 h 5013"/>
                <a:gd name="T10" fmla="*/ 0 w 8131"/>
                <a:gd name="T11" fmla="*/ 0 h 5013"/>
              </a:gdLst>
              <a:ahLst/>
              <a:cxnLst>
                <a:cxn ang="0">
                  <a:pos x="T0" y="T1"/>
                </a:cxn>
                <a:cxn ang="0">
                  <a:pos x="T2" y="T3"/>
                </a:cxn>
                <a:cxn ang="0">
                  <a:pos x="T4" y="T5"/>
                </a:cxn>
                <a:cxn ang="0">
                  <a:pos x="T6" y="T7"/>
                </a:cxn>
                <a:cxn ang="0">
                  <a:pos x="T8" y="T9"/>
                </a:cxn>
                <a:cxn ang="0">
                  <a:pos x="T10" y="T11"/>
                </a:cxn>
              </a:cxnLst>
              <a:rect l="0" t="0" r="r" b="b"/>
              <a:pathLst>
                <a:path w="8131" h="5013">
                  <a:moveTo>
                    <a:pt x="0" y="0"/>
                  </a:moveTo>
                  <a:cubicBezTo>
                    <a:pt x="0" y="0"/>
                    <a:pt x="1643" y="3853"/>
                    <a:pt x="8131" y="5005"/>
                  </a:cubicBezTo>
                  <a:cubicBezTo>
                    <a:pt x="6568" y="5007"/>
                    <a:pt x="6568" y="5007"/>
                    <a:pt x="6568" y="5007"/>
                  </a:cubicBezTo>
                  <a:cubicBezTo>
                    <a:pt x="6568" y="5007"/>
                    <a:pt x="3071" y="5013"/>
                    <a:pt x="0" y="1296"/>
                  </a:cubicBezTo>
                  <a:cubicBezTo>
                    <a:pt x="0" y="232"/>
                    <a:pt x="0" y="232"/>
                    <a:pt x="0" y="232"/>
                  </a:cubicBezTo>
                  <a:lnTo>
                    <a:pt x="0" y="0"/>
                  </a:lnTo>
                  <a:close/>
                </a:path>
              </a:pathLst>
            </a:custGeom>
            <a:solidFill>
              <a:schemeClr val="accent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4" name="Freeform 26"/>
            <p:cNvSpPr>
              <a:spLocks/>
            </p:cNvSpPr>
            <p:nvPr userDrawn="1"/>
          </p:nvSpPr>
          <p:spPr bwMode="auto">
            <a:xfrm>
              <a:off x="0" y="3757"/>
              <a:ext cx="862" cy="580"/>
            </a:xfrm>
            <a:custGeom>
              <a:avLst/>
              <a:gdLst>
                <a:gd name="T0" fmla="*/ 0 w 2303"/>
                <a:gd name="T1" fmla="*/ 0 h 1548"/>
                <a:gd name="T2" fmla="*/ 2303 w 2303"/>
                <a:gd name="T3" fmla="*/ 1548 h 1548"/>
                <a:gd name="T4" fmla="*/ 0 w 2303"/>
                <a:gd name="T5" fmla="*/ 1548 h 1548"/>
                <a:gd name="T6" fmla="*/ 0 w 2303"/>
                <a:gd name="T7" fmla="*/ 0 h 1548"/>
              </a:gdLst>
              <a:ahLst/>
              <a:cxnLst>
                <a:cxn ang="0">
                  <a:pos x="T0" y="T1"/>
                </a:cxn>
                <a:cxn ang="0">
                  <a:pos x="T2" y="T3"/>
                </a:cxn>
                <a:cxn ang="0">
                  <a:pos x="T4" y="T5"/>
                </a:cxn>
                <a:cxn ang="0">
                  <a:pos x="T6" y="T7"/>
                </a:cxn>
              </a:cxnLst>
              <a:rect l="0" t="0" r="r" b="b"/>
              <a:pathLst>
                <a:path w="2303" h="1548">
                  <a:moveTo>
                    <a:pt x="0" y="0"/>
                  </a:moveTo>
                  <a:cubicBezTo>
                    <a:pt x="0" y="0"/>
                    <a:pt x="707" y="1332"/>
                    <a:pt x="2303" y="1548"/>
                  </a:cubicBezTo>
                  <a:cubicBezTo>
                    <a:pt x="0" y="1548"/>
                    <a:pt x="0" y="1548"/>
                    <a:pt x="0" y="1548"/>
                  </a:cubicBezTo>
                  <a:lnTo>
                    <a:pt x="0" y="0"/>
                  </a:lnTo>
                  <a:close/>
                </a:path>
              </a:pathLst>
            </a:custGeom>
            <a:solidFill>
              <a:schemeClr val="accent1">
                <a:alpha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grpSp>
        <p:nvGrpSpPr>
          <p:cNvPr id="21" name="Group 20"/>
          <p:cNvGrpSpPr/>
          <p:nvPr userDrawn="1"/>
        </p:nvGrpSpPr>
        <p:grpSpPr>
          <a:xfrm>
            <a:off x="1" y="5447796"/>
            <a:ext cx="12192001" cy="1417976"/>
            <a:chOff x="-1" y="5447796"/>
            <a:chExt cx="9144001" cy="1417976"/>
          </a:xfrm>
        </p:grpSpPr>
        <p:sp>
          <p:nvSpPr>
            <p:cNvPr id="22" name="Rectangle 21"/>
            <p:cNvSpPr/>
            <p:nvPr userDrawn="1"/>
          </p:nvSpPr>
          <p:spPr>
            <a:xfrm>
              <a:off x="-1" y="5450305"/>
              <a:ext cx="9144001" cy="14154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1" y="5447796"/>
              <a:ext cx="9144001" cy="147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1" name="Text Placeholder 37"/>
          <p:cNvSpPr>
            <a:spLocks noGrp="1"/>
          </p:cNvSpPr>
          <p:nvPr>
            <p:ph type="body" sz="quarter" idx="11" hasCustomPrompt="1"/>
          </p:nvPr>
        </p:nvSpPr>
        <p:spPr>
          <a:xfrm>
            <a:off x="496039" y="6286500"/>
            <a:ext cx="8647959" cy="408598"/>
          </a:xfrm>
          <a:prstGeom prst="rect">
            <a:avLst/>
          </a:prstGeom>
        </p:spPr>
        <p:txBody>
          <a:bodyPr anchor="ctr" anchorCtr="0"/>
          <a:lstStyle>
            <a:lvl1pPr marL="0" indent="0">
              <a:buNone/>
              <a:defRPr sz="2400">
                <a:solidFill>
                  <a:schemeClr val="tx2"/>
                </a:solidFill>
                <a:latin typeface="+mn-lt"/>
              </a:defRPr>
            </a:lvl1pPr>
          </a:lstStyle>
          <a:p>
            <a:pPr lvl="0"/>
            <a:r>
              <a:rPr lang="en-US" dirty="0"/>
              <a:t>Subtitle</a:t>
            </a:r>
          </a:p>
        </p:txBody>
      </p:sp>
      <p:sp>
        <p:nvSpPr>
          <p:cNvPr id="45" name="Text Placeholder 37"/>
          <p:cNvSpPr>
            <a:spLocks noGrp="1"/>
          </p:cNvSpPr>
          <p:nvPr>
            <p:ph type="body" sz="quarter" idx="10" hasCustomPrompt="1"/>
          </p:nvPr>
        </p:nvSpPr>
        <p:spPr>
          <a:xfrm>
            <a:off x="496041" y="5729142"/>
            <a:ext cx="11038233" cy="557358"/>
          </a:xfrm>
          <a:prstGeom prst="rect">
            <a:avLst/>
          </a:prstGeom>
        </p:spPr>
        <p:txBody>
          <a:bodyPr anchor="ctr" anchorCtr="0"/>
          <a:lstStyle>
            <a:lvl1pPr marL="0" indent="0">
              <a:buNone/>
              <a:defRPr sz="3200" b="1" baseline="0">
                <a:solidFill>
                  <a:schemeClr val="tx2"/>
                </a:solidFill>
                <a:latin typeface="+mj-lt"/>
              </a:defRPr>
            </a:lvl1pPr>
          </a:lstStyle>
          <a:p>
            <a:pPr lvl="0"/>
            <a:r>
              <a:rPr lang="en-US" dirty="0"/>
              <a:t>PRESENTATION TITLE</a:t>
            </a:r>
          </a:p>
        </p:txBody>
      </p:sp>
      <p:sp>
        <p:nvSpPr>
          <p:cNvPr id="46" name="Text Placeholder 37"/>
          <p:cNvSpPr>
            <a:spLocks noGrp="1"/>
          </p:cNvSpPr>
          <p:nvPr>
            <p:ph type="body" sz="quarter" idx="12" hasCustomPrompt="1"/>
          </p:nvPr>
        </p:nvSpPr>
        <p:spPr>
          <a:xfrm>
            <a:off x="9144001" y="6286500"/>
            <a:ext cx="2390273" cy="408598"/>
          </a:xfrm>
          <a:prstGeom prst="rect">
            <a:avLst/>
          </a:prstGeom>
        </p:spPr>
        <p:txBody>
          <a:bodyPr anchor="ctr" anchorCtr="0"/>
          <a:lstStyle>
            <a:lvl1pPr marL="0" indent="0" algn="l">
              <a:buNone/>
              <a:defRPr sz="1800">
                <a:solidFill>
                  <a:schemeClr val="tx2"/>
                </a:solidFill>
                <a:latin typeface="+mn-lt"/>
              </a:defRPr>
            </a:lvl1pPr>
          </a:lstStyle>
          <a:p>
            <a:pPr lvl="0"/>
            <a:r>
              <a:rPr lang="en-US" dirty="0"/>
              <a:t>Date</a:t>
            </a:r>
          </a:p>
        </p:txBody>
      </p:sp>
      <p:cxnSp>
        <p:nvCxnSpPr>
          <p:cNvPr id="47" name="Straight Connector 46"/>
          <p:cNvCxnSpPr/>
          <p:nvPr userDrawn="1"/>
        </p:nvCxnSpPr>
        <p:spPr>
          <a:xfrm>
            <a:off x="9144000" y="6286500"/>
            <a:ext cx="0" cy="408598"/>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2368" y="170224"/>
            <a:ext cx="3407481" cy="731520"/>
          </a:xfrm>
          <a:prstGeom prst="rect">
            <a:avLst/>
          </a:prstGeom>
        </p:spPr>
      </p:pic>
    </p:spTree>
    <p:extLst>
      <p:ext uri="{BB962C8B-B14F-4D97-AF65-F5344CB8AC3E}">
        <p14:creationId xmlns:p14="http://schemas.microsoft.com/office/powerpoint/2010/main" val="406097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 Only">
    <p:spTree>
      <p:nvGrpSpPr>
        <p:cNvPr id="1" name=""/>
        <p:cNvGrpSpPr/>
        <p:nvPr/>
      </p:nvGrpSpPr>
      <p:grpSpPr>
        <a:xfrm>
          <a:off x="0" y="0"/>
          <a:ext cx="0" cy="0"/>
          <a:chOff x="0" y="0"/>
          <a:chExt cx="0" cy="0"/>
        </a:xfrm>
      </p:grpSpPr>
      <p:sp>
        <p:nvSpPr>
          <p:cNvPr id="9" name="Text Placeholder 15"/>
          <p:cNvSpPr>
            <a:spLocks noGrp="1"/>
          </p:cNvSpPr>
          <p:nvPr>
            <p:ph type="body" sz="quarter" idx="11"/>
          </p:nvPr>
        </p:nvSpPr>
        <p:spPr>
          <a:xfrm>
            <a:off x="254000" y="190500"/>
            <a:ext cx="11582400" cy="576072"/>
          </a:xfrm>
          <a:prstGeom prst="rect">
            <a:avLst/>
          </a:prstGeom>
        </p:spPr>
        <p:txBody>
          <a:bodyPr lIns="137160" anchor="ctr" anchorCtr="0"/>
          <a:lstStyle>
            <a:lvl1pPr marL="0" indent="0">
              <a:buNone/>
              <a:defRPr sz="2400" b="1">
                <a:solidFill>
                  <a:schemeClr val="tx2"/>
                </a:solidFill>
                <a:latin typeface="+mj-lt"/>
              </a:defRPr>
            </a:lvl1pPr>
          </a:lstStyle>
          <a:p>
            <a:pPr lvl="0"/>
            <a:r>
              <a:rPr lang="en-US"/>
              <a:t>Click to edit Master text styles</a:t>
            </a:r>
          </a:p>
        </p:txBody>
      </p:sp>
      <p:sp>
        <p:nvSpPr>
          <p:cNvPr id="15" name="Text Placeholder 7"/>
          <p:cNvSpPr>
            <a:spLocks noGrp="1"/>
          </p:cNvSpPr>
          <p:nvPr>
            <p:ph type="body" sz="quarter" idx="30" hasCustomPrompt="1"/>
          </p:nvPr>
        </p:nvSpPr>
        <p:spPr>
          <a:xfrm>
            <a:off x="254000" y="962025"/>
            <a:ext cx="11582400" cy="411480"/>
          </a:xfrm>
          <a:prstGeom prst="rect">
            <a:avLst/>
          </a:prstGeom>
        </p:spPr>
        <p:txBody>
          <a:bodyPr anchor="ctr" anchorCtr="0">
            <a:noAutofit/>
          </a:bodyPr>
          <a:lstStyle>
            <a:lvl1pPr marL="0" indent="0" algn="l">
              <a:buNone/>
              <a:defRPr sz="2400" b="1">
                <a:solidFill>
                  <a:schemeClr val="accent2"/>
                </a:solidFill>
              </a:defRPr>
            </a:lvl1pPr>
          </a:lstStyle>
          <a:p>
            <a:r>
              <a:rPr lang="en-US" dirty="0"/>
              <a:t>Click to add text</a:t>
            </a:r>
          </a:p>
        </p:txBody>
      </p:sp>
      <p:cxnSp>
        <p:nvCxnSpPr>
          <p:cNvPr id="4" name="Straight Connector 3"/>
          <p:cNvCxnSpPr/>
          <p:nvPr userDrawn="1"/>
        </p:nvCxnSpPr>
        <p:spPr>
          <a:xfrm>
            <a:off x="254000" y="1370565"/>
            <a:ext cx="115824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890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3" name="Text Placeholder 15"/>
          <p:cNvSpPr>
            <a:spLocks noGrp="1"/>
          </p:cNvSpPr>
          <p:nvPr>
            <p:ph type="body" sz="quarter" idx="11" hasCustomPrompt="1"/>
          </p:nvPr>
        </p:nvSpPr>
        <p:spPr>
          <a:xfrm>
            <a:off x="254000" y="190500"/>
            <a:ext cx="11582400" cy="576072"/>
          </a:xfrm>
          <a:prstGeom prst="rect">
            <a:avLst/>
          </a:prstGeom>
        </p:spPr>
        <p:txBody>
          <a:bodyPr lIns="137160" anchor="ctr" anchorCtr="0"/>
          <a:lstStyle>
            <a:lvl1pPr marL="0" indent="0">
              <a:buNone/>
              <a:defRPr sz="2400" b="1">
                <a:solidFill>
                  <a:schemeClr val="tx2"/>
                </a:solidFill>
                <a:latin typeface="+mj-lt"/>
              </a:defRPr>
            </a:lvl1pPr>
          </a:lstStyle>
          <a:p>
            <a:pPr lvl="0"/>
            <a:r>
              <a:rPr lang="en-US" dirty="0"/>
              <a:t>TOC or Agenda</a:t>
            </a:r>
          </a:p>
        </p:txBody>
      </p:sp>
      <p:graphicFrame>
        <p:nvGraphicFramePr>
          <p:cNvPr id="4" name="Table 3"/>
          <p:cNvGraphicFramePr>
            <a:graphicFrameLocks noGrp="1"/>
          </p:cNvGraphicFramePr>
          <p:nvPr userDrawn="1">
            <p:extLst>
              <p:ext uri="{D42A27DB-BD31-4B8C-83A1-F6EECF244321}">
                <p14:modId xmlns:p14="http://schemas.microsoft.com/office/powerpoint/2010/main" val="113502312"/>
              </p:ext>
            </p:extLst>
          </p:nvPr>
        </p:nvGraphicFramePr>
        <p:xfrm>
          <a:off x="406400" y="1130300"/>
          <a:ext cx="11430000" cy="4965702"/>
        </p:xfrm>
        <a:graphic>
          <a:graphicData uri="http://schemas.openxmlformats.org/drawingml/2006/table">
            <a:tbl>
              <a:tblPr firstRow="1" bandRow="1">
                <a:tableStyleId>{5C22544A-7EE6-4342-B048-85BDC9FD1C3A}</a:tableStyleId>
              </a:tblPr>
              <a:tblGrid>
                <a:gridCol w="818816">
                  <a:extLst>
                    <a:ext uri="{9D8B030D-6E8A-4147-A177-3AD203B41FA5}">
                      <a16:colId xmlns:a16="http://schemas.microsoft.com/office/drawing/2014/main" val="20000"/>
                    </a:ext>
                  </a:extLst>
                </a:gridCol>
                <a:gridCol w="10611184">
                  <a:extLst>
                    <a:ext uri="{9D8B030D-6E8A-4147-A177-3AD203B41FA5}">
                      <a16:colId xmlns:a16="http://schemas.microsoft.com/office/drawing/2014/main" val="20001"/>
                    </a:ext>
                  </a:extLst>
                </a:gridCol>
              </a:tblGrid>
              <a:tr h="781997">
                <a:tc>
                  <a:txBody>
                    <a:bodyPr/>
                    <a:lstStyle/>
                    <a:p>
                      <a:r>
                        <a:rPr lang="en-US" b="1" dirty="0">
                          <a:solidFill>
                            <a:schemeClr val="accent1"/>
                          </a:solidFill>
                        </a:rPr>
                        <a:t>1</a:t>
                      </a:r>
                    </a:p>
                  </a:txBody>
                  <a:tcPr marL="121920" marR="121920" anchor="ctr" anchorCtr="1">
                    <a:lnL w="38100" cap="flat" cmpd="sng" algn="ctr">
                      <a:noFill/>
                      <a:prstDash val="solid"/>
                      <a:round/>
                      <a:headEnd type="none" w="med" len="med"/>
                      <a:tailEnd type="none" w="med" len="med"/>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2"/>
                          </a:solidFill>
                        </a:rPr>
                        <a:t>Topic –</a:t>
                      </a:r>
                      <a:r>
                        <a:rPr lang="en-US" baseline="0" dirty="0">
                          <a:solidFill>
                            <a:schemeClr val="tx2"/>
                          </a:solidFill>
                        </a:rPr>
                        <a:t> Century Gothic (bold) size 18 in Dark Gray</a:t>
                      </a:r>
                      <a:endParaRPr lang="en-US" dirty="0">
                        <a:solidFill>
                          <a:schemeClr val="tx2"/>
                        </a:solidFill>
                      </a:endParaRPr>
                    </a:p>
                  </a:txBody>
                  <a:tcPr marL="121920" marR="121920" anchor="ctr">
                    <a:lnL w="38100" cap="flat" cmpd="sng" algn="ctr">
                      <a:noFill/>
                      <a:prstDash val="solid"/>
                      <a:round/>
                      <a:headEnd type="none" w="med" len="med"/>
                      <a:tailEnd type="none" w="med" len="med"/>
                    </a:lnL>
                    <a:lnR w="12700" cmpd="sng">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836741">
                <a:tc>
                  <a:txBody>
                    <a:bodyPr/>
                    <a:lstStyle/>
                    <a:p>
                      <a:r>
                        <a:rPr lang="en-US" b="1" dirty="0">
                          <a:solidFill>
                            <a:schemeClr val="accent1"/>
                          </a:solidFill>
                        </a:rPr>
                        <a:t>2</a:t>
                      </a:r>
                    </a:p>
                  </a:txBody>
                  <a:tcPr marL="121920" marR="121920" anchor="ctr" anchorCtr="1">
                    <a:lnL w="3810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tx2"/>
                          </a:solidFill>
                        </a:rPr>
                        <a:t>Topic</a:t>
                      </a:r>
                    </a:p>
                  </a:txBody>
                  <a:tcPr marL="121920" marR="121920" anchor="ctr">
                    <a:lnL w="3810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36741">
                <a:tc>
                  <a:txBody>
                    <a:bodyPr/>
                    <a:lstStyle/>
                    <a:p>
                      <a:r>
                        <a:rPr lang="en-US" b="1" dirty="0">
                          <a:solidFill>
                            <a:schemeClr val="accent1"/>
                          </a:solidFill>
                        </a:rPr>
                        <a:t>3</a:t>
                      </a:r>
                    </a:p>
                  </a:txBody>
                  <a:tcPr marL="121920" marR="121920" anchor="ctr" anchorCtr="1">
                    <a:lnL w="3810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a:solidFill>
                            <a:schemeClr val="tx2"/>
                          </a:solidFill>
                        </a:rPr>
                        <a:t>Topic</a:t>
                      </a:r>
                    </a:p>
                  </a:txBody>
                  <a:tcPr marL="121920" marR="121920" anchor="ctr">
                    <a:lnL w="3810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836741">
                <a:tc>
                  <a:txBody>
                    <a:bodyPr/>
                    <a:lstStyle/>
                    <a:p>
                      <a:r>
                        <a:rPr lang="en-US" b="1" dirty="0">
                          <a:solidFill>
                            <a:schemeClr val="accent1"/>
                          </a:solidFill>
                        </a:rPr>
                        <a:t>4</a:t>
                      </a:r>
                    </a:p>
                  </a:txBody>
                  <a:tcPr marL="121920" marR="121920" anchor="ctr" anchorCtr="1">
                    <a:lnL w="3810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2"/>
                          </a:solidFill>
                        </a:rPr>
                        <a:t>Topic</a:t>
                      </a:r>
                    </a:p>
                  </a:txBody>
                  <a:tcPr marL="121920" marR="121920" anchor="ctr">
                    <a:lnL w="3810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836741">
                <a:tc>
                  <a:txBody>
                    <a:bodyPr/>
                    <a:lstStyle/>
                    <a:p>
                      <a:r>
                        <a:rPr lang="en-US" b="1" dirty="0">
                          <a:solidFill>
                            <a:schemeClr val="accent1"/>
                          </a:solidFill>
                        </a:rPr>
                        <a:t>5</a:t>
                      </a:r>
                    </a:p>
                  </a:txBody>
                  <a:tcPr marL="121920" marR="121920" anchor="ctr" anchorCtr="1">
                    <a:lnL w="3810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2"/>
                          </a:solidFill>
                        </a:rPr>
                        <a:t>Topic</a:t>
                      </a:r>
                    </a:p>
                  </a:txBody>
                  <a:tcPr marL="121920" marR="121920" anchor="ctr">
                    <a:lnL w="3810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836741">
                <a:tc>
                  <a:txBody>
                    <a:bodyPr/>
                    <a:lstStyle/>
                    <a:p>
                      <a:r>
                        <a:rPr lang="en-US" b="1" dirty="0">
                          <a:solidFill>
                            <a:schemeClr val="accent1"/>
                          </a:solidFill>
                        </a:rPr>
                        <a:t>6</a:t>
                      </a:r>
                    </a:p>
                  </a:txBody>
                  <a:tcPr marL="121920" marR="121920" anchor="ctr" anchorCtr="1">
                    <a:lnL w="3810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2"/>
                          </a:solidFill>
                        </a:rPr>
                        <a:t>Topic</a:t>
                      </a:r>
                    </a:p>
                  </a:txBody>
                  <a:tcPr marL="121920" marR="121920" anchor="ctr">
                    <a:lnL w="38100" cap="flat" cmpd="sng" algn="ctr">
                      <a:noFill/>
                      <a:prstDash val="solid"/>
                      <a:round/>
                      <a:headEnd type="none" w="med" len="med"/>
                      <a:tailEnd type="none" w="med" len="med"/>
                    </a:lnL>
                    <a:lnR w="12700" cmpd="sng">
                      <a:noFill/>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2468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art Chart">
    <p:spTree>
      <p:nvGrpSpPr>
        <p:cNvPr id="1" name=""/>
        <p:cNvGrpSpPr/>
        <p:nvPr/>
      </p:nvGrpSpPr>
      <p:grpSpPr>
        <a:xfrm>
          <a:off x="0" y="0"/>
          <a:ext cx="0" cy="0"/>
          <a:chOff x="0" y="0"/>
          <a:chExt cx="0" cy="0"/>
        </a:xfrm>
      </p:grpSpPr>
      <p:sp>
        <p:nvSpPr>
          <p:cNvPr id="3" name="Text Placeholder 7"/>
          <p:cNvSpPr>
            <a:spLocks noGrp="1"/>
          </p:cNvSpPr>
          <p:nvPr>
            <p:ph type="body" sz="quarter" idx="30" hasCustomPrompt="1"/>
          </p:nvPr>
        </p:nvSpPr>
        <p:spPr>
          <a:xfrm>
            <a:off x="254000" y="962025"/>
            <a:ext cx="11582400" cy="411480"/>
          </a:xfrm>
          <a:prstGeom prst="rect">
            <a:avLst/>
          </a:prstGeom>
        </p:spPr>
        <p:txBody>
          <a:bodyPr anchor="ctr" anchorCtr="0">
            <a:noAutofit/>
          </a:bodyPr>
          <a:lstStyle>
            <a:lvl1pPr marL="0" indent="0" algn="l">
              <a:buNone/>
              <a:defRPr sz="2400" b="1">
                <a:solidFill>
                  <a:schemeClr val="accent2"/>
                </a:solidFill>
              </a:defRPr>
            </a:lvl1pPr>
          </a:lstStyle>
          <a:p>
            <a:r>
              <a:rPr lang="en-US" dirty="0"/>
              <a:t>Click to add text</a:t>
            </a:r>
          </a:p>
        </p:txBody>
      </p:sp>
      <p:sp>
        <p:nvSpPr>
          <p:cNvPr id="13" name="Text Placeholder 7"/>
          <p:cNvSpPr>
            <a:spLocks noGrp="1"/>
          </p:cNvSpPr>
          <p:nvPr>
            <p:ph type="body" sz="quarter" idx="36" hasCustomPrompt="1"/>
          </p:nvPr>
        </p:nvSpPr>
        <p:spPr>
          <a:xfrm>
            <a:off x="253999" y="4021133"/>
            <a:ext cx="5608320" cy="411480"/>
          </a:xfrm>
          <a:prstGeom prst="rect">
            <a:avLst/>
          </a:prstGeom>
        </p:spPr>
        <p:txBody>
          <a:bodyPr anchor="ctr" anchorCtr="0">
            <a:normAutofit/>
          </a:bodyPr>
          <a:lstStyle>
            <a:lvl1pPr marL="0" indent="0" algn="l">
              <a:buNone/>
              <a:defRPr sz="1800" b="1">
                <a:solidFill>
                  <a:schemeClr val="accent5"/>
                </a:solidFill>
              </a:defRPr>
            </a:lvl1pPr>
          </a:lstStyle>
          <a:p>
            <a:r>
              <a:rPr lang="en-US" dirty="0"/>
              <a:t>Click to add text</a:t>
            </a:r>
          </a:p>
        </p:txBody>
      </p:sp>
      <p:sp>
        <p:nvSpPr>
          <p:cNvPr id="14" name="Content Placeholder 8"/>
          <p:cNvSpPr>
            <a:spLocks noGrp="1"/>
          </p:cNvSpPr>
          <p:nvPr>
            <p:ph sz="quarter" idx="37" hasCustomPrompt="1"/>
          </p:nvPr>
        </p:nvSpPr>
        <p:spPr>
          <a:xfrm>
            <a:off x="253999" y="4548496"/>
            <a:ext cx="5608320" cy="1738004"/>
          </a:xfrm>
          <a:prstGeom prst="rect">
            <a:avLst/>
          </a:prstGeom>
        </p:spPr>
        <p:txBody>
          <a:bodyPr bIns="45720" anchor="t" anchorCtr="0">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400" b="0">
                <a:solidFill>
                  <a:schemeClr val="tx2"/>
                </a:solidFill>
              </a:defRPr>
            </a:lvl1pPr>
          </a:lstStyle>
          <a:p>
            <a:r>
              <a:rPr lang="en-US" dirty="0"/>
              <a:t>Click to add text</a:t>
            </a:r>
          </a:p>
        </p:txBody>
      </p:sp>
      <p:sp>
        <p:nvSpPr>
          <p:cNvPr id="21" name="Text Placeholder 15"/>
          <p:cNvSpPr>
            <a:spLocks noGrp="1"/>
          </p:cNvSpPr>
          <p:nvPr>
            <p:ph type="body" sz="quarter" idx="11" hasCustomPrompt="1"/>
          </p:nvPr>
        </p:nvSpPr>
        <p:spPr>
          <a:xfrm>
            <a:off x="254000" y="190500"/>
            <a:ext cx="11582400" cy="576072"/>
          </a:xfrm>
          <a:prstGeom prst="rect">
            <a:avLst/>
          </a:prstGeom>
        </p:spPr>
        <p:txBody>
          <a:bodyPr lIns="137160" anchor="ctr" anchorCtr="0"/>
          <a:lstStyle>
            <a:lvl1pPr marL="0" indent="0">
              <a:buNone/>
              <a:defRPr sz="2400" b="1">
                <a:solidFill>
                  <a:schemeClr val="tx2"/>
                </a:solidFill>
                <a:latin typeface="+mj-lt"/>
              </a:defRPr>
            </a:lvl1pPr>
          </a:lstStyle>
          <a:p>
            <a:pPr lvl="0"/>
            <a:r>
              <a:rPr lang="en-US" dirty="0"/>
              <a:t>CLICK TO EDIT MASTER TEXT STYLES</a:t>
            </a:r>
          </a:p>
        </p:txBody>
      </p:sp>
      <p:cxnSp>
        <p:nvCxnSpPr>
          <p:cNvPr id="25" name="Straight Connector 24"/>
          <p:cNvCxnSpPr/>
          <p:nvPr userDrawn="1"/>
        </p:nvCxnSpPr>
        <p:spPr>
          <a:xfrm>
            <a:off x="254000" y="1370565"/>
            <a:ext cx="11582400" cy="294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253999" y="4432613"/>
            <a:ext cx="560832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7"/>
          <p:cNvSpPr>
            <a:spLocks noGrp="1"/>
          </p:cNvSpPr>
          <p:nvPr>
            <p:ph type="body" sz="quarter" idx="38" hasCustomPrompt="1"/>
          </p:nvPr>
        </p:nvSpPr>
        <p:spPr>
          <a:xfrm>
            <a:off x="6228080" y="4021133"/>
            <a:ext cx="5608320" cy="411480"/>
          </a:xfrm>
          <a:prstGeom prst="rect">
            <a:avLst/>
          </a:prstGeom>
        </p:spPr>
        <p:txBody>
          <a:bodyPr anchor="ctr" anchorCtr="0">
            <a:normAutofit/>
          </a:bodyPr>
          <a:lstStyle>
            <a:lvl1pPr marL="0" indent="0" algn="l">
              <a:buNone/>
              <a:defRPr sz="1800" b="1">
                <a:solidFill>
                  <a:schemeClr val="accent5"/>
                </a:solidFill>
              </a:defRPr>
            </a:lvl1pPr>
          </a:lstStyle>
          <a:p>
            <a:r>
              <a:rPr lang="en-US" dirty="0"/>
              <a:t>Click to add text</a:t>
            </a:r>
          </a:p>
        </p:txBody>
      </p:sp>
      <p:sp>
        <p:nvSpPr>
          <p:cNvPr id="16" name="Content Placeholder 8"/>
          <p:cNvSpPr>
            <a:spLocks noGrp="1"/>
          </p:cNvSpPr>
          <p:nvPr>
            <p:ph sz="quarter" idx="39" hasCustomPrompt="1"/>
          </p:nvPr>
        </p:nvSpPr>
        <p:spPr>
          <a:xfrm>
            <a:off x="6228080" y="4548496"/>
            <a:ext cx="5608320" cy="1738004"/>
          </a:xfrm>
          <a:prstGeom prst="rect">
            <a:avLst/>
          </a:prstGeom>
        </p:spPr>
        <p:txBody>
          <a:bodyPr bIns="45720" anchor="t" anchorCtr="0">
            <a:norm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400" b="0">
                <a:solidFill>
                  <a:schemeClr val="tx2"/>
                </a:solidFill>
              </a:defRPr>
            </a:lvl1pPr>
          </a:lstStyle>
          <a:p>
            <a:r>
              <a:rPr lang="en-US" dirty="0"/>
              <a:t>Click to add text</a:t>
            </a:r>
          </a:p>
        </p:txBody>
      </p:sp>
      <p:cxnSp>
        <p:nvCxnSpPr>
          <p:cNvPr id="17" name="Straight Connector 16"/>
          <p:cNvCxnSpPr/>
          <p:nvPr userDrawn="1"/>
        </p:nvCxnSpPr>
        <p:spPr>
          <a:xfrm>
            <a:off x="6228080" y="4432613"/>
            <a:ext cx="560832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8" name="Picture Placeholder 5"/>
          <p:cNvSpPr>
            <a:spLocks noGrp="1"/>
          </p:cNvSpPr>
          <p:nvPr>
            <p:ph type="pic" sz="quarter" idx="31" hasCustomPrompt="1"/>
          </p:nvPr>
        </p:nvSpPr>
        <p:spPr>
          <a:xfrm>
            <a:off x="254000" y="1489389"/>
            <a:ext cx="11582400" cy="2272987"/>
          </a:xfrm>
          <a:prstGeom prst="rect">
            <a:avLst/>
          </a:prstGeom>
        </p:spPr>
        <p:txBody>
          <a:bodyPr bIns="365760" anchor="b" anchorCtr="0"/>
          <a:lstStyle>
            <a:lvl1pPr marL="0" indent="0" algn="ctr">
              <a:lnSpc>
                <a:spcPct val="100000"/>
              </a:lnSpc>
              <a:spcBef>
                <a:spcPts val="0"/>
              </a:spcBef>
              <a:buNone/>
              <a:defRPr sz="1600" b="1" baseline="0">
                <a:solidFill>
                  <a:schemeClr val="bg2">
                    <a:lumMod val="90000"/>
                  </a:schemeClr>
                </a:solidFill>
              </a:defRPr>
            </a:lvl1pPr>
          </a:lstStyle>
          <a:p>
            <a:r>
              <a:rPr lang="en-US" dirty="0"/>
              <a:t>HALF IMAGE PLACEMENT HOLDER</a:t>
            </a:r>
          </a:p>
          <a:p>
            <a:r>
              <a:rPr lang="en-US" dirty="0"/>
              <a:t>Resize image to cover grey box</a:t>
            </a:r>
          </a:p>
        </p:txBody>
      </p:sp>
    </p:spTree>
    <p:extLst>
      <p:ext uri="{BB962C8B-B14F-4D97-AF65-F5344CB8AC3E}">
        <p14:creationId xmlns:p14="http://schemas.microsoft.com/office/powerpoint/2010/main" val="410603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1" y="190501"/>
            <a:ext cx="254000" cy="579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2064275" y="1"/>
            <a:ext cx="1277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extBox 1"/>
          <p:cNvSpPr txBox="1"/>
          <p:nvPr userDrawn="1"/>
        </p:nvSpPr>
        <p:spPr>
          <a:xfrm>
            <a:off x="11362267" y="6473146"/>
            <a:ext cx="474133" cy="253916"/>
          </a:xfrm>
          <a:prstGeom prst="rect">
            <a:avLst/>
          </a:prstGeom>
          <a:noFill/>
        </p:spPr>
        <p:txBody>
          <a:bodyPr wrap="square" rIns="0" rtlCol="0" anchor="ctr">
            <a:spAutoFit/>
          </a:bodyPr>
          <a:lstStyle/>
          <a:p>
            <a:pPr algn="r"/>
            <a:fld id="{199A90E5-D365-4930-A477-41E2176A715F}" type="slidenum">
              <a:rPr lang="en-US" sz="1050" smtClean="0">
                <a:solidFill>
                  <a:schemeClr val="tx2"/>
                </a:solidFill>
                <a:latin typeface="+mn-lt"/>
              </a:rPr>
              <a:pPr algn="r"/>
              <a:t>‹#›</a:t>
            </a:fld>
            <a:endParaRPr lang="en-US" sz="1200" dirty="0">
              <a:solidFill>
                <a:schemeClr val="tx2"/>
              </a:solidFill>
              <a:latin typeface="+mn-lt"/>
            </a:endParaRPr>
          </a:p>
        </p:txBody>
      </p:sp>
      <p:sp>
        <p:nvSpPr>
          <p:cNvPr id="9" name="Title Placeholder 8"/>
          <p:cNvSpPr>
            <a:spLocks noGrp="1"/>
          </p:cNvSpPr>
          <p:nvPr>
            <p:ph type="title"/>
          </p:nvPr>
        </p:nvSpPr>
        <p:spPr>
          <a:xfrm>
            <a:off x="254002" y="190501"/>
            <a:ext cx="11582398" cy="579557"/>
          </a:xfrm>
          <a:prstGeom prst="rect">
            <a:avLst/>
          </a:prstGeom>
        </p:spPr>
        <p:txBody>
          <a:bodyPr vert="horz" lIns="91440" tIns="45720" rIns="91440" bIns="45720" rtlCol="0" anchor="ctr">
            <a:normAutofit/>
          </a:bodyPr>
          <a:lstStyle/>
          <a:p>
            <a:pPr lvl="0"/>
            <a:r>
              <a:rPr lang="en-US" dirty="0"/>
              <a:t>Click to edit</a:t>
            </a:r>
          </a:p>
        </p:txBody>
      </p:sp>
      <p:sp>
        <p:nvSpPr>
          <p:cNvPr id="10" name="Text Placeholder 9"/>
          <p:cNvSpPr>
            <a:spLocks noGrp="1"/>
          </p:cNvSpPr>
          <p:nvPr>
            <p:ph type="body" idx="1"/>
          </p:nvPr>
        </p:nvSpPr>
        <p:spPr>
          <a:xfrm>
            <a:off x="254002" y="962026"/>
            <a:ext cx="11582398" cy="5214938"/>
          </a:xfrm>
          <a:prstGeom prst="rect">
            <a:avLst/>
          </a:prstGeom>
        </p:spPr>
        <p:txBody>
          <a:bodyPr vert="horz" lIns="91440" tIns="45720" rIns="91440" bIns="45720" rtlCol="0">
            <a:normAutofit/>
          </a:bodyPr>
          <a:lstStyle/>
          <a:p>
            <a:pPr marL="228600" lvl="0" indent="-228600" algn="l" defTabSz="914400" rtl="0" eaLnBrk="1" latinLnBrk="0" hangingPunct="1">
              <a:lnSpc>
                <a:spcPct val="90000"/>
              </a:lnSpc>
              <a:spcBef>
                <a:spcPts val="1000"/>
              </a:spcBef>
              <a:buClr>
                <a:schemeClr val="accent2"/>
              </a:buClr>
              <a:buFont typeface="Century Gothic" panose="020B0502020202020204" pitchFamily="34" charset="0"/>
              <a:buChar char="+"/>
            </a:pPr>
            <a:r>
              <a:rPr lang="en-US"/>
              <a:t>Click to edit Master text styles</a:t>
            </a:r>
          </a:p>
          <a:p>
            <a:pPr marL="228600" lvl="1" indent="-228600" algn="l" defTabSz="914400" rtl="0" eaLnBrk="1" latinLnBrk="0" hangingPunct="1">
              <a:lnSpc>
                <a:spcPct val="90000"/>
              </a:lnSpc>
              <a:spcBef>
                <a:spcPts val="1000"/>
              </a:spcBef>
              <a:buClr>
                <a:schemeClr val="accent2"/>
              </a:buClr>
              <a:buFont typeface="Century Gothic" panose="020B0502020202020204" pitchFamily="34" charset="0"/>
              <a:buChar char="+"/>
            </a:pPr>
            <a:r>
              <a:rPr lang="en-US"/>
              <a:t>Second level</a:t>
            </a:r>
          </a:p>
          <a:p>
            <a:pPr marL="228600" lvl="2" indent="-228600" algn="l" defTabSz="914400" rtl="0" eaLnBrk="1" latinLnBrk="0" hangingPunct="1">
              <a:lnSpc>
                <a:spcPct val="90000"/>
              </a:lnSpc>
              <a:spcBef>
                <a:spcPts val="1000"/>
              </a:spcBef>
              <a:buClr>
                <a:schemeClr val="accent2"/>
              </a:buClr>
              <a:buFont typeface="Century Gothic" panose="020B0502020202020204" pitchFamily="34" charset="0"/>
              <a:buChar char="+"/>
            </a:pPr>
            <a:r>
              <a:rPr lang="en-US"/>
              <a:t>Third level</a:t>
            </a:r>
          </a:p>
          <a:p>
            <a:pPr marL="228600" lvl="3" indent="-228600" algn="l" defTabSz="914400" rtl="0" eaLnBrk="1" latinLnBrk="0" hangingPunct="1">
              <a:lnSpc>
                <a:spcPct val="90000"/>
              </a:lnSpc>
              <a:spcBef>
                <a:spcPts val="1000"/>
              </a:spcBef>
              <a:buClr>
                <a:schemeClr val="accent2"/>
              </a:buClr>
              <a:buFont typeface="Century Gothic" panose="020B0502020202020204" pitchFamily="34" charset="0"/>
              <a:buChar char="+"/>
            </a:pPr>
            <a:r>
              <a:rPr lang="en-US"/>
              <a:t>Fourth level</a:t>
            </a:r>
          </a:p>
          <a:p>
            <a:pPr marL="228600" lvl="4" indent="-228600" algn="l" defTabSz="914400" rtl="0" eaLnBrk="1" latinLnBrk="0" hangingPunct="1">
              <a:lnSpc>
                <a:spcPct val="90000"/>
              </a:lnSpc>
              <a:spcBef>
                <a:spcPts val="1000"/>
              </a:spcBef>
              <a:buClr>
                <a:schemeClr val="accent2"/>
              </a:buClr>
              <a:buFont typeface="Century Gothic" panose="020B0502020202020204" pitchFamily="34" charset="0"/>
              <a:buChar char="+"/>
            </a:pPr>
            <a:r>
              <a:rPr lang="en-US"/>
              <a:t>Fifth level</a:t>
            </a:r>
            <a:endParaRPr lang="en-US" dirty="0"/>
          </a:p>
        </p:txBody>
      </p:sp>
      <p:pic>
        <p:nvPicPr>
          <p:cNvPr id="12" name="Picture 11"/>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62039" y="6432370"/>
            <a:ext cx="1277808" cy="274320"/>
          </a:xfrm>
          <a:prstGeom prst="rect">
            <a:avLst/>
          </a:prstGeom>
        </p:spPr>
      </p:pic>
    </p:spTree>
    <p:extLst>
      <p:ext uri="{BB962C8B-B14F-4D97-AF65-F5344CB8AC3E}">
        <p14:creationId xmlns:p14="http://schemas.microsoft.com/office/powerpoint/2010/main" val="413589446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19" r:id="rId3"/>
    <p:sldLayoutId id="2147483759" r:id="rId4"/>
    <p:sldLayoutId id="2147483760" r:id="rId5"/>
    <p:sldLayoutId id="2147483762" r:id="rId6"/>
    <p:sldLayoutId id="2147483716" r:id="rId7"/>
    <p:sldLayoutId id="2147483748" r:id="rId8"/>
    <p:sldLayoutId id="2147483722" r:id="rId9"/>
    <p:sldLayoutId id="2147483724" r:id="rId10"/>
    <p:sldLayoutId id="2147483727" r:id="rId11"/>
    <p:sldLayoutId id="2147483763" r:id="rId12"/>
    <p:sldLayoutId id="2147483739" r:id="rId13"/>
    <p:sldLayoutId id="2147483738" r:id="rId14"/>
    <p:sldLayoutId id="2147483679" r:id="rId15"/>
    <p:sldLayoutId id="2147483740" r:id="rId16"/>
    <p:sldLayoutId id="2147483736" r:id="rId17"/>
    <p:sldLayoutId id="2147483737" r:id="rId18"/>
    <p:sldLayoutId id="2147483735" r:id="rId19"/>
    <p:sldLayoutId id="2147483761" r:id="rId20"/>
    <p:sldLayoutId id="2147483764"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None/>
        <a:defRPr lang="en-US" sz="2400" b="1" kern="1200" dirty="0" smtClean="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dirty="0" smtClean="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dirty="0" smtClean="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dirty="0" smtClean="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dirty="0" smtClean="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0" userDrawn="1">
          <p15:clr>
            <a:srgbClr val="F26B43"/>
          </p15:clr>
        </p15:guide>
        <p15:guide id="2" pos="7456" userDrawn="1">
          <p15:clr>
            <a:srgbClr val="F26B43"/>
          </p15:clr>
        </p15:guide>
        <p15:guide id="3" orient="horz" pos="486" userDrawn="1">
          <p15:clr>
            <a:srgbClr val="F26B43"/>
          </p15:clr>
        </p15:guide>
        <p15:guide id="4" orient="horz" pos="606" userDrawn="1">
          <p15:clr>
            <a:srgbClr val="F26B43"/>
          </p15:clr>
        </p15:guide>
        <p15:guide id="5" orient="horz" pos="3960" userDrawn="1">
          <p15:clr>
            <a:srgbClr val="F26B43"/>
          </p15:clr>
        </p15:guide>
        <p15:guide id="6" orient="horz" pos="1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019A6E-E817-4C1E-BD51-5E021DAF932A}"/>
              </a:ext>
            </a:extLst>
          </p:cNvPr>
          <p:cNvSpPr>
            <a:spLocks noGrp="1"/>
          </p:cNvSpPr>
          <p:nvPr>
            <p:ph type="body" sz="quarter" idx="10"/>
          </p:nvPr>
        </p:nvSpPr>
        <p:spPr>
          <a:xfrm>
            <a:off x="496041" y="5729142"/>
            <a:ext cx="11494398" cy="557358"/>
          </a:xfrm>
        </p:spPr>
        <p:txBody>
          <a:bodyPr>
            <a:normAutofit/>
          </a:bodyPr>
          <a:lstStyle/>
          <a:p>
            <a:r>
              <a:rPr lang="en-US" dirty="0"/>
              <a:t>Tabletop Exercise</a:t>
            </a:r>
          </a:p>
        </p:txBody>
      </p:sp>
      <p:sp>
        <p:nvSpPr>
          <p:cNvPr id="5" name="Text Placeholder 4">
            <a:extLst>
              <a:ext uri="{FF2B5EF4-FFF2-40B4-BE49-F238E27FC236}">
                <a16:creationId xmlns:a16="http://schemas.microsoft.com/office/drawing/2014/main" id="{DA9D54F8-2EF5-4194-BDF5-9C663D43B9F0}"/>
              </a:ext>
            </a:extLst>
          </p:cNvPr>
          <p:cNvSpPr>
            <a:spLocks noGrp="1"/>
          </p:cNvSpPr>
          <p:nvPr>
            <p:ph type="body" sz="quarter" idx="11"/>
          </p:nvPr>
        </p:nvSpPr>
        <p:spPr/>
        <p:txBody>
          <a:bodyPr>
            <a:normAutofit fontScale="70000" lnSpcReduction="20000"/>
          </a:bodyPr>
          <a:lstStyle/>
          <a:p>
            <a:r>
              <a:rPr lang="en-US" dirty="0"/>
              <a:t>A Discussion on Mass Notification/Incident Communications Policy &amp; Procedure</a:t>
            </a:r>
          </a:p>
        </p:txBody>
      </p:sp>
    </p:spTree>
    <p:extLst>
      <p:ext uri="{BB962C8B-B14F-4D97-AF65-F5344CB8AC3E}">
        <p14:creationId xmlns:p14="http://schemas.microsoft.com/office/powerpoint/2010/main" val="11428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6CF14C-E8D5-47A0-A49D-8F7E6D7BB9A6}"/>
              </a:ext>
            </a:extLst>
          </p:cNvPr>
          <p:cNvSpPr>
            <a:spLocks noGrp="1"/>
          </p:cNvSpPr>
          <p:nvPr>
            <p:ph type="body" sz="quarter" idx="11"/>
          </p:nvPr>
        </p:nvSpPr>
        <p:spPr/>
        <p:txBody>
          <a:bodyPr/>
          <a:lstStyle/>
          <a:p>
            <a:r>
              <a:rPr lang="en-US" dirty="0"/>
              <a:t>Scenario 7: Hazardous Material Spill</a:t>
            </a:r>
          </a:p>
        </p:txBody>
      </p:sp>
      <p:graphicFrame>
        <p:nvGraphicFramePr>
          <p:cNvPr id="5" name="Table 4">
            <a:extLst>
              <a:ext uri="{FF2B5EF4-FFF2-40B4-BE49-F238E27FC236}">
                <a16:creationId xmlns:a16="http://schemas.microsoft.com/office/drawing/2014/main" id="{77981718-B5BA-4AF8-A488-02F19B72BF93}"/>
              </a:ext>
            </a:extLst>
          </p:cNvPr>
          <p:cNvGraphicFramePr>
            <a:graphicFrameLocks noGrp="1"/>
          </p:cNvGraphicFramePr>
          <p:nvPr>
            <p:extLst>
              <p:ext uri="{D42A27DB-BD31-4B8C-83A1-F6EECF244321}">
                <p14:modId xmlns:p14="http://schemas.microsoft.com/office/powerpoint/2010/main" val="3139143342"/>
              </p:ext>
            </p:extLst>
          </p:nvPr>
        </p:nvGraphicFramePr>
        <p:xfrm>
          <a:off x="169334" y="1004711"/>
          <a:ext cx="11585447" cy="5193792"/>
        </p:xfrm>
        <a:graphic>
          <a:graphicData uri="http://schemas.openxmlformats.org/drawingml/2006/table">
            <a:tbl>
              <a:tblPr firstRow="1" firstCol="1" bandRow="1"/>
              <a:tblGrid>
                <a:gridCol w="2987442">
                  <a:extLst>
                    <a:ext uri="{9D8B030D-6E8A-4147-A177-3AD203B41FA5}">
                      <a16:colId xmlns:a16="http://schemas.microsoft.com/office/drawing/2014/main" val="1361286744"/>
                    </a:ext>
                  </a:extLst>
                </a:gridCol>
                <a:gridCol w="2016115">
                  <a:extLst>
                    <a:ext uri="{9D8B030D-6E8A-4147-A177-3AD203B41FA5}">
                      <a16:colId xmlns:a16="http://schemas.microsoft.com/office/drawing/2014/main" val="2339007867"/>
                    </a:ext>
                  </a:extLst>
                </a:gridCol>
                <a:gridCol w="2282887">
                  <a:extLst>
                    <a:ext uri="{9D8B030D-6E8A-4147-A177-3AD203B41FA5}">
                      <a16:colId xmlns:a16="http://schemas.microsoft.com/office/drawing/2014/main" val="1087454271"/>
                    </a:ext>
                  </a:extLst>
                </a:gridCol>
                <a:gridCol w="4299003">
                  <a:extLst>
                    <a:ext uri="{9D8B030D-6E8A-4147-A177-3AD203B41FA5}">
                      <a16:colId xmlns:a16="http://schemas.microsoft.com/office/drawing/2014/main" val="792673242"/>
                    </a:ext>
                  </a:extLst>
                </a:gridCol>
              </a:tblGrid>
              <a:tr h="779876">
                <a:tc gridSpan="4">
                  <a:txBody>
                    <a:bodyPr/>
                    <a:lstStyle/>
                    <a:p>
                      <a:pPr marL="0" marR="0">
                        <a:lnSpc>
                          <a:spcPct val="107000"/>
                        </a:lnSpc>
                        <a:spcBef>
                          <a:spcPts val="400"/>
                        </a:spcBef>
                        <a:spcAft>
                          <a:spcPts val="0"/>
                        </a:spcAft>
                        <a:tabLst>
                          <a:tab pos="6562725" algn="l"/>
                        </a:tabLs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There has been a Hazardous Materials spill as a result of a truck accident. Cleanup crews have not yet arrived. The wind speed and direction may cause danger to people nearby.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982589822"/>
                  </a:ext>
                </a:extLst>
              </a:tr>
              <a:tr h="372864">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Policy &amp; Governance Decisions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Methods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Recipients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Message Contents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743127152"/>
                  </a:ext>
                </a:extLst>
              </a:tr>
              <a:tr h="3560205">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Will a notification be sent for this event?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agency/user is responsible for sending?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Will a message template be created and approved in advance?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Who will construct the message?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Who will approve or pre-approve the message?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02870" marR="0">
                        <a:lnSpc>
                          <a:spcPct val="107000"/>
                        </a:lnSpc>
                        <a:spcBef>
                          <a:spcPts val="400"/>
                        </a:spcBef>
                        <a:spcAft>
                          <a:spcPts val="0"/>
                        </a:spcAft>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SMS/Email/Voice</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Mobile App</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Social Media</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Website</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EB Network</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IPAWS</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Alertus</a:t>
                      </a:r>
                      <a:endPar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Audio Bulletin Board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Internal/employee: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Public: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Other: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needs to be included in the message, based on protocols or regulations?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can be pre-defined in the message?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variables would an operator need to input or select?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portions of a message should an operator be able to enter as free text?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8800510"/>
                  </a:ext>
                </a:extLst>
              </a:tr>
              <a:tr h="480847">
                <a:tc gridSpan="4">
                  <a:txBody>
                    <a:bodyPr/>
                    <a:lstStyle/>
                    <a:p>
                      <a:pPr marL="0" marR="0">
                        <a:lnSpc>
                          <a:spcPct val="107000"/>
                        </a:lnSpc>
                        <a:spcBef>
                          <a:spcPts val="400"/>
                        </a:spcBef>
                        <a:spcAft>
                          <a:spcPts val="0"/>
                        </a:spcAft>
                      </a:pPr>
                      <a:r>
                        <a:rPr lang="en-US" sz="16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Other Comments: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10938327"/>
                  </a:ext>
                </a:extLst>
              </a:tr>
            </a:tbl>
          </a:graphicData>
        </a:graphic>
      </p:graphicFrame>
    </p:spTree>
    <p:extLst>
      <p:ext uri="{BB962C8B-B14F-4D97-AF65-F5344CB8AC3E}">
        <p14:creationId xmlns:p14="http://schemas.microsoft.com/office/powerpoint/2010/main" val="139763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6CF14C-E8D5-47A0-A49D-8F7E6D7BB9A6}"/>
              </a:ext>
            </a:extLst>
          </p:cNvPr>
          <p:cNvSpPr>
            <a:spLocks noGrp="1"/>
          </p:cNvSpPr>
          <p:nvPr>
            <p:ph type="body" sz="quarter" idx="11"/>
          </p:nvPr>
        </p:nvSpPr>
        <p:spPr/>
        <p:txBody>
          <a:bodyPr/>
          <a:lstStyle/>
          <a:p>
            <a:r>
              <a:rPr lang="en-US" dirty="0"/>
              <a:t>Scenario 8: Building Closures</a:t>
            </a:r>
          </a:p>
        </p:txBody>
      </p:sp>
      <p:graphicFrame>
        <p:nvGraphicFramePr>
          <p:cNvPr id="5" name="Table 4">
            <a:extLst>
              <a:ext uri="{FF2B5EF4-FFF2-40B4-BE49-F238E27FC236}">
                <a16:creationId xmlns:a16="http://schemas.microsoft.com/office/drawing/2014/main" id="{77981718-B5BA-4AF8-A488-02F19B72BF93}"/>
              </a:ext>
            </a:extLst>
          </p:cNvPr>
          <p:cNvGraphicFramePr>
            <a:graphicFrameLocks noGrp="1"/>
          </p:cNvGraphicFramePr>
          <p:nvPr>
            <p:extLst>
              <p:ext uri="{D42A27DB-BD31-4B8C-83A1-F6EECF244321}">
                <p14:modId xmlns:p14="http://schemas.microsoft.com/office/powerpoint/2010/main" val="1784491961"/>
              </p:ext>
            </p:extLst>
          </p:nvPr>
        </p:nvGraphicFramePr>
        <p:xfrm>
          <a:off x="169334" y="1004711"/>
          <a:ext cx="11585447" cy="5193792"/>
        </p:xfrm>
        <a:graphic>
          <a:graphicData uri="http://schemas.openxmlformats.org/drawingml/2006/table">
            <a:tbl>
              <a:tblPr firstRow="1" firstCol="1" bandRow="1"/>
              <a:tblGrid>
                <a:gridCol w="2987442">
                  <a:extLst>
                    <a:ext uri="{9D8B030D-6E8A-4147-A177-3AD203B41FA5}">
                      <a16:colId xmlns:a16="http://schemas.microsoft.com/office/drawing/2014/main" val="1361286744"/>
                    </a:ext>
                  </a:extLst>
                </a:gridCol>
                <a:gridCol w="1976927">
                  <a:extLst>
                    <a:ext uri="{9D8B030D-6E8A-4147-A177-3AD203B41FA5}">
                      <a16:colId xmlns:a16="http://schemas.microsoft.com/office/drawing/2014/main" val="2339007867"/>
                    </a:ext>
                  </a:extLst>
                </a:gridCol>
                <a:gridCol w="2322075">
                  <a:extLst>
                    <a:ext uri="{9D8B030D-6E8A-4147-A177-3AD203B41FA5}">
                      <a16:colId xmlns:a16="http://schemas.microsoft.com/office/drawing/2014/main" val="1087454271"/>
                    </a:ext>
                  </a:extLst>
                </a:gridCol>
                <a:gridCol w="4299003">
                  <a:extLst>
                    <a:ext uri="{9D8B030D-6E8A-4147-A177-3AD203B41FA5}">
                      <a16:colId xmlns:a16="http://schemas.microsoft.com/office/drawing/2014/main" val="792673242"/>
                    </a:ext>
                  </a:extLst>
                </a:gridCol>
              </a:tblGrid>
              <a:tr h="779876">
                <a:tc gridSpan="4">
                  <a:txBody>
                    <a:bodyPr/>
                    <a:lstStyle/>
                    <a:p>
                      <a:pPr marL="0" marR="0">
                        <a:lnSpc>
                          <a:spcPct val="107000"/>
                        </a:lnSpc>
                        <a:spcBef>
                          <a:spcPts val="400"/>
                        </a:spcBef>
                        <a:spcAft>
                          <a:spcPts val="0"/>
                        </a:spcAft>
                        <a:tabLst>
                          <a:tab pos="6562725" algn="l"/>
                        </a:tabLs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Due to severe weather, all government buildings, libraries and schools have decided to close as of 7:00 am.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982589822"/>
                  </a:ext>
                </a:extLst>
              </a:tr>
              <a:tr h="372864">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Policy &amp; Governance Decisions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Methods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Recipients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Message Contents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743127152"/>
                  </a:ext>
                </a:extLst>
              </a:tr>
              <a:tr h="3560205">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Will a notification be sent for this event?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agency/user is responsible for sending?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Will a message template be created and approved in advance?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Who will construct the message?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Who will approve or pre-approve the message?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02870" marR="0">
                        <a:lnSpc>
                          <a:spcPct val="107000"/>
                        </a:lnSpc>
                        <a:spcBef>
                          <a:spcPts val="400"/>
                        </a:spcBef>
                        <a:spcAft>
                          <a:spcPts val="0"/>
                        </a:spcAft>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SMS/Email/Voice</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Mobile App</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Social Media</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Website</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EB Network</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IPAWS</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Alertus</a:t>
                      </a:r>
                      <a:endPar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Audio Bulletin Board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Internal/employee: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Public: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Other: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needs to be included in the message, based on protocols or regulations?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can be pre-defined in the message?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variables would an operator need to input or select?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portions of a message should an operator be able to enter as free text?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8800510"/>
                  </a:ext>
                </a:extLst>
              </a:tr>
              <a:tr h="480847">
                <a:tc gridSpan="4">
                  <a:txBody>
                    <a:bodyPr/>
                    <a:lstStyle/>
                    <a:p>
                      <a:pPr marL="0" marR="0">
                        <a:lnSpc>
                          <a:spcPct val="107000"/>
                        </a:lnSpc>
                        <a:spcBef>
                          <a:spcPts val="400"/>
                        </a:spcBef>
                        <a:spcAft>
                          <a:spcPts val="0"/>
                        </a:spcAft>
                      </a:pPr>
                      <a:r>
                        <a:rPr lang="en-US" sz="16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Other Comments: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10938327"/>
                  </a:ext>
                </a:extLst>
              </a:tr>
            </a:tbl>
          </a:graphicData>
        </a:graphic>
      </p:graphicFrame>
    </p:spTree>
    <p:extLst>
      <p:ext uri="{BB962C8B-B14F-4D97-AF65-F5344CB8AC3E}">
        <p14:creationId xmlns:p14="http://schemas.microsoft.com/office/powerpoint/2010/main" val="281423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6CF14C-E8D5-47A0-A49D-8F7E6D7BB9A6}"/>
              </a:ext>
            </a:extLst>
          </p:cNvPr>
          <p:cNvSpPr>
            <a:spLocks noGrp="1"/>
          </p:cNvSpPr>
          <p:nvPr>
            <p:ph type="body" sz="quarter" idx="11"/>
          </p:nvPr>
        </p:nvSpPr>
        <p:spPr/>
        <p:txBody>
          <a:bodyPr/>
          <a:lstStyle/>
          <a:p>
            <a:r>
              <a:rPr lang="en-US" dirty="0"/>
              <a:t>Scenario 9: Employee Accountability Check after an Earthquake</a:t>
            </a:r>
          </a:p>
        </p:txBody>
      </p:sp>
      <p:graphicFrame>
        <p:nvGraphicFramePr>
          <p:cNvPr id="5" name="Table 4">
            <a:extLst>
              <a:ext uri="{FF2B5EF4-FFF2-40B4-BE49-F238E27FC236}">
                <a16:creationId xmlns:a16="http://schemas.microsoft.com/office/drawing/2014/main" id="{77981718-B5BA-4AF8-A488-02F19B72BF93}"/>
              </a:ext>
            </a:extLst>
          </p:cNvPr>
          <p:cNvGraphicFramePr>
            <a:graphicFrameLocks noGrp="1"/>
          </p:cNvGraphicFramePr>
          <p:nvPr>
            <p:extLst>
              <p:ext uri="{D42A27DB-BD31-4B8C-83A1-F6EECF244321}">
                <p14:modId xmlns:p14="http://schemas.microsoft.com/office/powerpoint/2010/main" val="2859000211"/>
              </p:ext>
            </p:extLst>
          </p:nvPr>
        </p:nvGraphicFramePr>
        <p:xfrm>
          <a:off x="169334" y="1004711"/>
          <a:ext cx="11585447" cy="5193792"/>
        </p:xfrm>
        <a:graphic>
          <a:graphicData uri="http://schemas.openxmlformats.org/drawingml/2006/table">
            <a:tbl>
              <a:tblPr firstRow="1" firstCol="1" bandRow="1"/>
              <a:tblGrid>
                <a:gridCol w="2987442">
                  <a:extLst>
                    <a:ext uri="{9D8B030D-6E8A-4147-A177-3AD203B41FA5}">
                      <a16:colId xmlns:a16="http://schemas.microsoft.com/office/drawing/2014/main" val="1361286744"/>
                    </a:ext>
                  </a:extLst>
                </a:gridCol>
                <a:gridCol w="1924675">
                  <a:extLst>
                    <a:ext uri="{9D8B030D-6E8A-4147-A177-3AD203B41FA5}">
                      <a16:colId xmlns:a16="http://schemas.microsoft.com/office/drawing/2014/main" val="2339007867"/>
                    </a:ext>
                  </a:extLst>
                </a:gridCol>
                <a:gridCol w="2374327">
                  <a:extLst>
                    <a:ext uri="{9D8B030D-6E8A-4147-A177-3AD203B41FA5}">
                      <a16:colId xmlns:a16="http://schemas.microsoft.com/office/drawing/2014/main" val="1087454271"/>
                    </a:ext>
                  </a:extLst>
                </a:gridCol>
                <a:gridCol w="4299003">
                  <a:extLst>
                    <a:ext uri="{9D8B030D-6E8A-4147-A177-3AD203B41FA5}">
                      <a16:colId xmlns:a16="http://schemas.microsoft.com/office/drawing/2014/main" val="792673242"/>
                    </a:ext>
                  </a:extLst>
                </a:gridCol>
              </a:tblGrid>
              <a:tr h="779876">
                <a:tc gridSpan="4">
                  <a:txBody>
                    <a:bodyPr/>
                    <a:lstStyle/>
                    <a:p>
                      <a:pPr marL="0" marR="0">
                        <a:lnSpc>
                          <a:spcPct val="107000"/>
                        </a:lnSpc>
                        <a:spcBef>
                          <a:spcPts val="400"/>
                        </a:spcBef>
                        <a:spcAft>
                          <a:spcPts val="0"/>
                        </a:spcAft>
                        <a:tabLst>
                          <a:tab pos="6562725" algn="l"/>
                        </a:tabLs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Employees evacuated a moderately damaged high-rise building impacted by an earthquake. Within 15 minutes after the incident, supervisors have asked managers to locate and account for all staff.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982589822"/>
                  </a:ext>
                </a:extLst>
              </a:tr>
              <a:tr h="372864">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Policy &amp; Governance Decisions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Methods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Recipients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Message Contents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743127152"/>
                  </a:ext>
                </a:extLst>
              </a:tr>
              <a:tr h="3560205">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Will a notification be sent for this event?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agency/user is responsible for sending?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Will a message template be created and approved in advance?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Who will construct the message?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Who will approve or pre-approve the message?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02870" marR="0">
                        <a:lnSpc>
                          <a:spcPct val="107000"/>
                        </a:lnSpc>
                        <a:spcBef>
                          <a:spcPts val="400"/>
                        </a:spcBef>
                        <a:spcAft>
                          <a:spcPts val="0"/>
                        </a:spcAft>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SMS/Email/Voice</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Mobile App</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Social Media</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Website</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EB Network</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IPAWS</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Alertus</a:t>
                      </a:r>
                      <a:endPar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Audio Bulletin Board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Internal/employee: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Public: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Other: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needs to be included in the message, based on protocols or regulations?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can be pre-defined in the message?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variables would an operator need to input or select?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portions of a message should an operator be able to enter as free text?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8800510"/>
                  </a:ext>
                </a:extLst>
              </a:tr>
              <a:tr h="480847">
                <a:tc gridSpan="4">
                  <a:txBody>
                    <a:bodyPr/>
                    <a:lstStyle/>
                    <a:p>
                      <a:pPr marL="0" marR="0">
                        <a:lnSpc>
                          <a:spcPct val="107000"/>
                        </a:lnSpc>
                        <a:spcBef>
                          <a:spcPts val="400"/>
                        </a:spcBef>
                        <a:spcAft>
                          <a:spcPts val="0"/>
                        </a:spcAft>
                      </a:pPr>
                      <a:r>
                        <a:rPr lang="en-US" sz="16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Other Comments: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10938327"/>
                  </a:ext>
                </a:extLst>
              </a:tr>
            </a:tbl>
          </a:graphicData>
        </a:graphic>
      </p:graphicFrame>
    </p:spTree>
    <p:extLst>
      <p:ext uri="{BB962C8B-B14F-4D97-AF65-F5344CB8AC3E}">
        <p14:creationId xmlns:p14="http://schemas.microsoft.com/office/powerpoint/2010/main" val="91988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6CF14C-E8D5-47A0-A49D-8F7E6D7BB9A6}"/>
              </a:ext>
            </a:extLst>
          </p:cNvPr>
          <p:cNvSpPr>
            <a:spLocks noGrp="1"/>
          </p:cNvSpPr>
          <p:nvPr>
            <p:ph type="body" sz="quarter" idx="11"/>
          </p:nvPr>
        </p:nvSpPr>
        <p:spPr/>
        <p:txBody>
          <a:bodyPr/>
          <a:lstStyle/>
          <a:p>
            <a:r>
              <a:rPr lang="en-US" dirty="0"/>
              <a:t>Scenario 10: Public Health Emergency</a:t>
            </a:r>
          </a:p>
        </p:txBody>
      </p:sp>
      <p:graphicFrame>
        <p:nvGraphicFramePr>
          <p:cNvPr id="5" name="Table 4">
            <a:extLst>
              <a:ext uri="{FF2B5EF4-FFF2-40B4-BE49-F238E27FC236}">
                <a16:creationId xmlns:a16="http://schemas.microsoft.com/office/drawing/2014/main" id="{77981718-B5BA-4AF8-A488-02F19B72BF93}"/>
              </a:ext>
            </a:extLst>
          </p:cNvPr>
          <p:cNvGraphicFramePr>
            <a:graphicFrameLocks noGrp="1"/>
          </p:cNvGraphicFramePr>
          <p:nvPr>
            <p:extLst>
              <p:ext uri="{D42A27DB-BD31-4B8C-83A1-F6EECF244321}">
                <p14:modId xmlns:p14="http://schemas.microsoft.com/office/powerpoint/2010/main" val="3820764373"/>
              </p:ext>
            </p:extLst>
          </p:nvPr>
        </p:nvGraphicFramePr>
        <p:xfrm>
          <a:off x="169334" y="1004711"/>
          <a:ext cx="11585447" cy="5193792"/>
        </p:xfrm>
        <a:graphic>
          <a:graphicData uri="http://schemas.openxmlformats.org/drawingml/2006/table">
            <a:tbl>
              <a:tblPr firstRow="1" firstCol="1" bandRow="1"/>
              <a:tblGrid>
                <a:gridCol w="2987442">
                  <a:extLst>
                    <a:ext uri="{9D8B030D-6E8A-4147-A177-3AD203B41FA5}">
                      <a16:colId xmlns:a16="http://schemas.microsoft.com/office/drawing/2014/main" val="1361286744"/>
                    </a:ext>
                  </a:extLst>
                </a:gridCol>
                <a:gridCol w="1924675">
                  <a:extLst>
                    <a:ext uri="{9D8B030D-6E8A-4147-A177-3AD203B41FA5}">
                      <a16:colId xmlns:a16="http://schemas.microsoft.com/office/drawing/2014/main" val="2339007867"/>
                    </a:ext>
                  </a:extLst>
                </a:gridCol>
                <a:gridCol w="2374327">
                  <a:extLst>
                    <a:ext uri="{9D8B030D-6E8A-4147-A177-3AD203B41FA5}">
                      <a16:colId xmlns:a16="http://schemas.microsoft.com/office/drawing/2014/main" val="1087454271"/>
                    </a:ext>
                  </a:extLst>
                </a:gridCol>
                <a:gridCol w="4299003">
                  <a:extLst>
                    <a:ext uri="{9D8B030D-6E8A-4147-A177-3AD203B41FA5}">
                      <a16:colId xmlns:a16="http://schemas.microsoft.com/office/drawing/2014/main" val="792673242"/>
                    </a:ext>
                  </a:extLst>
                </a:gridCol>
              </a:tblGrid>
              <a:tr h="779876">
                <a:tc gridSpan="4">
                  <a:txBody>
                    <a:bodyPr/>
                    <a:lstStyle/>
                    <a:p>
                      <a:pPr marL="0" marR="0">
                        <a:lnSpc>
                          <a:spcPct val="107000"/>
                        </a:lnSpc>
                        <a:spcBef>
                          <a:spcPts val="400"/>
                        </a:spcBef>
                        <a:spcAft>
                          <a:spcPts val="0"/>
                        </a:spcAft>
                        <a:tabLst>
                          <a:tab pos="6562725" algn="l"/>
                        </a:tabLs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The local public health department has identified a tremendous increase in residents with influenza like illness (ILI). Many people at your workplace and in the community are affected.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982589822"/>
                  </a:ext>
                </a:extLst>
              </a:tr>
              <a:tr h="372864">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Policy &amp; Governance Decisions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Methods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Recipients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Message Contents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743127152"/>
                  </a:ext>
                </a:extLst>
              </a:tr>
              <a:tr h="3560205">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Will a notification be sent for this event?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agency/user is responsible for sending?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Will a message template be created and approved in advance?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Who will construct the message?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Who will approve or pre-approve the message?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02870" marR="0">
                        <a:lnSpc>
                          <a:spcPct val="107000"/>
                        </a:lnSpc>
                        <a:spcBef>
                          <a:spcPts val="400"/>
                        </a:spcBef>
                        <a:spcAft>
                          <a:spcPts val="0"/>
                        </a:spcAft>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SMS/Email/Voice</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Mobile App</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Social Media</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Website</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EB Network</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IPAWS</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Alertus</a:t>
                      </a:r>
                      <a:endPar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Audio Bulletin Board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Internal/employee: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Public: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Other: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needs to be included in the message, based on protocols or regulations?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can be pre-defined in the message?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variables would an operator need to input or select?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portions of a message should an operator be able to enter as free text?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8800510"/>
                  </a:ext>
                </a:extLst>
              </a:tr>
              <a:tr h="480847">
                <a:tc gridSpan="4">
                  <a:txBody>
                    <a:bodyPr/>
                    <a:lstStyle/>
                    <a:p>
                      <a:pPr marL="0" marR="0">
                        <a:lnSpc>
                          <a:spcPct val="107000"/>
                        </a:lnSpc>
                        <a:spcBef>
                          <a:spcPts val="400"/>
                        </a:spcBef>
                        <a:spcAft>
                          <a:spcPts val="0"/>
                        </a:spcAft>
                      </a:pPr>
                      <a:r>
                        <a:rPr lang="en-US" sz="16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Other Comments: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10938327"/>
                  </a:ext>
                </a:extLst>
              </a:tr>
            </a:tbl>
          </a:graphicData>
        </a:graphic>
      </p:graphicFrame>
    </p:spTree>
    <p:extLst>
      <p:ext uri="{BB962C8B-B14F-4D97-AF65-F5344CB8AC3E}">
        <p14:creationId xmlns:p14="http://schemas.microsoft.com/office/powerpoint/2010/main" val="201070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CC36B1-473D-453D-A4BF-4B5AF3E95E70}"/>
              </a:ext>
            </a:extLst>
          </p:cNvPr>
          <p:cNvSpPr>
            <a:spLocks noGrp="1"/>
          </p:cNvSpPr>
          <p:nvPr>
            <p:ph type="body" sz="quarter" idx="11"/>
          </p:nvPr>
        </p:nvSpPr>
        <p:spPr/>
        <p:txBody>
          <a:bodyPr>
            <a:normAutofit fontScale="92500"/>
          </a:bodyPr>
          <a:lstStyle/>
          <a:p>
            <a:r>
              <a:rPr lang="en-US" dirty="0"/>
              <a:t>A Discussion on Mass Notification/Incident Communications Policy &amp; Procedure</a:t>
            </a:r>
          </a:p>
        </p:txBody>
      </p:sp>
      <p:sp>
        <p:nvSpPr>
          <p:cNvPr id="3" name="Text Placeholder 2">
            <a:extLst>
              <a:ext uri="{FF2B5EF4-FFF2-40B4-BE49-F238E27FC236}">
                <a16:creationId xmlns:a16="http://schemas.microsoft.com/office/drawing/2014/main" id="{282218B7-32A3-4B2E-915B-FF60FA5B32D4}"/>
              </a:ext>
            </a:extLst>
          </p:cNvPr>
          <p:cNvSpPr>
            <a:spLocks noGrp="1"/>
          </p:cNvSpPr>
          <p:nvPr>
            <p:ph type="body" sz="quarter" idx="12"/>
          </p:nvPr>
        </p:nvSpPr>
        <p:spPr>
          <a:xfrm>
            <a:off x="254000" y="962025"/>
            <a:ext cx="11582400" cy="5248275"/>
          </a:xfrm>
        </p:spPr>
        <p:txBody>
          <a:bodyPr>
            <a:normAutofit fontScale="85000" lnSpcReduction="10000"/>
          </a:bodyPr>
          <a:lstStyle/>
          <a:p>
            <a:pPr marL="0" indent="0">
              <a:buNone/>
            </a:pPr>
            <a:r>
              <a:rPr lang="en-US" dirty="0"/>
              <a:t>How to use this Document</a:t>
            </a:r>
          </a:p>
          <a:p>
            <a:pPr marL="457200" lvl="1" indent="0">
              <a:buNone/>
            </a:pPr>
            <a:r>
              <a:rPr lang="en-US" dirty="0"/>
              <a:t>Different types of incidents may require involvement from various stakeholders. Organize a meeting with internal decision-makers from your jurisdiction. Each person should have a copy of this worksheet. Review and discuss incident information for each scenario and review all the sections of the form (Policy and Governance, Methods, Recipients, Message Contents).    </a:t>
            </a:r>
          </a:p>
          <a:p>
            <a:pPr marL="457200" lvl="1" indent="0">
              <a:buNone/>
            </a:pPr>
            <a:endParaRPr lang="en-US" dirty="0"/>
          </a:p>
          <a:p>
            <a:pPr marL="457200" lvl="1" indent="0">
              <a:buNone/>
            </a:pPr>
            <a:r>
              <a:rPr lang="en-US" dirty="0"/>
              <a:t>The scenario types may or may not be applicable to your organization. You can update these fields to make the document applicable to your use cases. </a:t>
            </a:r>
          </a:p>
          <a:p>
            <a:pPr marL="0" indent="0">
              <a:buNone/>
            </a:pPr>
            <a:r>
              <a:rPr lang="en-US" dirty="0"/>
              <a:t>Overarching Goal</a:t>
            </a:r>
          </a:p>
          <a:p>
            <a:pPr marL="457200" lvl="1" indent="0">
              <a:buNone/>
            </a:pPr>
            <a:r>
              <a:rPr lang="en-US" dirty="0"/>
              <a:t>Define policies and procedures to improve your organization’s ability to reach the right people in the right ways. </a:t>
            </a:r>
          </a:p>
          <a:p>
            <a:pPr marL="0" indent="0">
              <a:buNone/>
            </a:pPr>
            <a:r>
              <a:rPr lang="en-US" dirty="0"/>
              <a:t>Objectives</a:t>
            </a:r>
          </a:p>
          <a:p>
            <a:pPr marL="457200" lvl="1" indent="0">
              <a:buNone/>
            </a:pPr>
            <a:r>
              <a:rPr lang="en-US" dirty="0"/>
              <a:t>Upon completing this exercise, participants will…</a:t>
            </a:r>
          </a:p>
          <a:p>
            <a:pPr marL="800100" lvl="1" indent="-342900">
              <a:buFont typeface="Arial" panose="020B0604020202020204" pitchFamily="34" charset="0"/>
              <a:buChar char="•"/>
            </a:pPr>
            <a:r>
              <a:rPr lang="en-US" dirty="0"/>
              <a:t>Identify incidents and events that necessitate notifications (Policy and Governance)</a:t>
            </a:r>
          </a:p>
          <a:p>
            <a:pPr marL="800100" lvl="1" indent="-342900">
              <a:buFont typeface="Arial" panose="020B0604020202020204" pitchFamily="34" charset="0"/>
              <a:buChar char="•"/>
            </a:pPr>
            <a:r>
              <a:rPr lang="en-US" dirty="0"/>
              <a:t>Identify who is responsible for managing, planning, constructing, and sending notifications (Policy and Governance)</a:t>
            </a:r>
          </a:p>
          <a:p>
            <a:pPr marL="800100" lvl="1" indent="-342900">
              <a:buFont typeface="Arial" panose="020B0604020202020204" pitchFamily="34" charset="0"/>
              <a:buChar char="•"/>
            </a:pPr>
            <a:r>
              <a:rPr lang="en-US" dirty="0"/>
              <a:t>Identify the methods for reaching people in a timely and effective manner (Methods &amp; Recipients)</a:t>
            </a:r>
          </a:p>
          <a:p>
            <a:pPr marL="800100" lvl="1" indent="-342900">
              <a:buFont typeface="Arial" panose="020B0604020202020204" pitchFamily="34" charset="0"/>
              <a:buChar char="•"/>
            </a:pPr>
            <a:r>
              <a:rPr lang="en-US" dirty="0"/>
              <a:t>Identify procedures for constructing the notification (Message Content)</a:t>
            </a:r>
          </a:p>
          <a:p>
            <a:pPr marL="800100" lvl="1" indent="-342900">
              <a:buFont typeface="Arial" panose="020B0604020202020204" pitchFamily="34" charset="0"/>
              <a:buChar char="•"/>
            </a:pPr>
            <a:r>
              <a:rPr lang="en-US" dirty="0"/>
              <a:t>Identify next steps to ensure the organization has necessary access, training, and procedures</a:t>
            </a:r>
          </a:p>
          <a:p>
            <a:endParaRPr lang="en-US" dirty="0"/>
          </a:p>
        </p:txBody>
      </p:sp>
    </p:spTree>
    <p:extLst>
      <p:ext uri="{BB962C8B-B14F-4D97-AF65-F5344CB8AC3E}">
        <p14:creationId xmlns:p14="http://schemas.microsoft.com/office/powerpoint/2010/main" val="343364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9CBA66-AB6A-4E99-8D97-1FF70F7E68A8}"/>
              </a:ext>
            </a:extLst>
          </p:cNvPr>
          <p:cNvSpPr>
            <a:spLocks noGrp="1"/>
          </p:cNvSpPr>
          <p:nvPr>
            <p:ph type="body" sz="quarter" idx="11"/>
          </p:nvPr>
        </p:nvSpPr>
        <p:spPr/>
        <p:txBody>
          <a:bodyPr/>
          <a:lstStyle/>
          <a:p>
            <a:r>
              <a:rPr lang="en-US" dirty="0"/>
              <a:t>Example Scenario: Tornado Warning</a:t>
            </a:r>
          </a:p>
        </p:txBody>
      </p:sp>
      <p:graphicFrame>
        <p:nvGraphicFramePr>
          <p:cNvPr id="14" name="Table 13">
            <a:extLst>
              <a:ext uri="{FF2B5EF4-FFF2-40B4-BE49-F238E27FC236}">
                <a16:creationId xmlns:a16="http://schemas.microsoft.com/office/drawing/2014/main" id="{2402D14D-2689-49CB-B811-2344625D4AFB}"/>
              </a:ext>
            </a:extLst>
          </p:cNvPr>
          <p:cNvGraphicFramePr>
            <a:graphicFrameLocks noGrp="1"/>
          </p:cNvGraphicFramePr>
          <p:nvPr>
            <p:extLst>
              <p:ext uri="{D42A27DB-BD31-4B8C-83A1-F6EECF244321}">
                <p14:modId xmlns:p14="http://schemas.microsoft.com/office/powerpoint/2010/main" val="2338230710"/>
              </p:ext>
            </p:extLst>
          </p:nvPr>
        </p:nvGraphicFramePr>
        <p:xfrm>
          <a:off x="254000" y="1038578"/>
          <a:ext cx="11582400" cy="5192889"/>
        </p:xfrm>
        <a:graphic>
          <a:graphicData uri="http://schemas.openxmlformats.org/drawingml/2006/table">
            <a:tbl>
              <a:tblPr firstRow="1" firstCol="1" bandRow="1"/>
              <a:tblGrid>
                <a:gridCol w="2986657">
                  <a:extLst>
                    <a:ext uri="{9D8B030D-6E8A-4147-A177-3AD203B41FA5}">
                      <a16:colId xmlns:a16="http://schemas.microsoft.com/office/drawing/2014/main" val="1740673229"/>
                    </a:ext>
                  </a:extLst>
                </a:gridCol>
                <a:gridCol w="1971423">
                  <a:extLst>
                    <a:ext uri="{9D8B030D-6E8A-4147-A177-3AD203B41FA5}">
                      <a16:colId xmlns:a16="http://schemas.microsoft.com/office/drawing/2014/main" val="2693446315"/>
                    </a:ext>
                  </a:extLst>
                </a:gridCol>
                <a:gridCol w="2326448">
                  <a:extLst>
                    <a:ext uri="{9D8B030D-6E8A-4147-A177-3AD203B41FA5}">
                      <a16:colId xmlns:a16="http://schemas.microsoft.com/office/drawing/2014/main" val="999834707"/>
                    </a:ext>
                  </a:extLst>
                </a:gridCol>
                <a:gridCol w="4297872">
                  <a:extLst>
                    <a:ext uri="{9D8B030D-6E8A-4147-A177-3AD203B41FA5}">
                      <a16:colId xmlns:a16="http://schemas.microsoft.com/office/drawing/2014/main" val="2591967300"/>
                    </a:ext>
                  </a:extLst>
                </a:gridCol>
              </a:tblGrid>
              <a:tr h="732553">
                <a:tc gridSpan="4">
                  <a:txBody>
                    <a:bodyPr/>
                    <a:lstStyle/>
                    <a:p>
                      <a:pPr marL="0" marR="0">
                        <a:lnSpc>
                          <a:spcPct val="107000"/>
                        </a:lnSpc>
                        <a:spcBef>
                          <a:spcPts val="400"/>
                        </a:spcBef>
                        <a:spcAft>
                          <a:spcPts val="0"/>
                        </a:spcAft>
                        <a:tabLst>
                          <a:tab pos="6562725" algn="l"/>
                        </a:tabLs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National Weather Service reports a Tornado Warning affecting neighborhoods in the southernmost part of your jurisdiction.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2858126"/>
                  </a:ext>
                </a:extLst>
              </a:tr>
              <a:tr h="350239">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Policy &amp; Governance Decisions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Methods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Recipients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Message Contents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3335100860"/>
                  </a:ext>
                </a:extLst>
              </a:tr>
              <a:tr h="3658429">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Will a notification be sent for this event? </a:t>
                      </a:r>
                      <a:r>
                        <a:rPr lang="en-US" sz="1100" b="1" dirty="0">
                          <a:effectLst/>
                          <a:latin typeface="Segoe Print" panose="02000600000000000000" pitchFamily="2" charset="0"/>
                          <a:ea typeface="Calibri" panose="020F0502020204030204" pitchFamily="34" charset="0"/>
                          <a:cs typeface="Segoe Print" panose="02000600000000000000" pitchFamily="2" charset="0"/>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agency/user is responsible for sending? </a:t>
                      </a:r>
                      <a:r>
                        <a:rPr lang="en-US" sz="1100" b="1" dirty="0">
                          <a:effectLst/>
                          <a:latin typeface="Segoe Print" panose="02000600000000000000" pitchFamily="2" charset="0"/>
                          <a:ea typeface="Calibri" panose="020F0502020204030204" pitchFamily="34" charset="0"/>
                          <a:cs typeface="Segoe Print" panose="02000600000000000000" pitchFamily="2" charset="0"/>
                        </a:rPr>
                        <a:t>OEM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Will a message template be created and approved in advance? </a:t>
                      </a:r>
                      <a:r>
                        <a:rPr lang="en-US" sz="1100" b="1" dirty="0">
                          <a:effectLst/>
                          <a:latin typeface="Segoe Print" panose="02000600000000000000" pitchFamily="2" charset="0"/>
                          <a:ea typeface="Calibri" panose="020F0502020204030204" pitchFamily="34" charset="0"/>
                          <a:cs typeface="Segoe Print" panose="02000600000000000000" pitchFamily="2" charset="0"/>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Who will construct the message? </a:t>
                      </a:r>
                      <a:r>
                        <a:rPr lang="en-US" sz="1100" b="1" dirty="0">
                          <a:effectLst/>
                          <a:latin typeface="Segoe Print" panose="02000600000000000000" pitchFamily="2" charset="0"/>
                          <a:ea typeface="Calibri" panose="020F0502020204030204" pitchFamily="34" charset="0"/>
                          <a:cs typeface="Segoe Print" panose="02000600000000000000" pitchFamily="2" charset="0"/>
                        </a:rPr>
                        <a:t>OEM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Who will approve or pre-approve the message? </a:t>
                      </a:r>
                      <a:r>
                        <a:rPr lang="en-US" sz="1100" b="1" dirty="0">
                          <a:effectLst/>
                          <a:latin typeface="Segoe Print" panose="02000600000000000000" pitchFamily="2" charset="0"/>
                          <a:ea typeface="Calibri" panose="020F0502020204030204" pitchFamily="34" charset="0"/>
                          <a:cs typeface="Segoe Print" panose="02000600000000000000" pitchFamily="2" charset="0"/>
                        </a:rPr>
                        <a:t>OEM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02870" marR="0">
                        <a:lnSpc>
                          <a:spcPct val="107000"/>
                        </a:lnSpc>
                        <a:spcBef>
                          <a:spcPts val="400"/>
                        </a:spcBef>
                        <a:spcAft>
                          <a:spcPts val="0"/>
                        </a:spcAft>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SMS/Email/Voice </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Mobile App</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Social Media </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Website </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EB Network </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IPAWS</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Alertus</a:t>
                      </a: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Audio Bulletin Board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Internal/employee: </a:t>
                      </a:r>
                      <a:r>
                        <a:rPr lang="en-US" sz="1100" b="1" dirty="0">
                          <a:effectLst/>
                          <a:latin typeface="Segoe Print" panose="02000600000000000000" pitchFamily="2" charset="0"/>
                          <a:ea typeface="Calibri" panose="020F0502020204030204" pitchFamily="34" charset="0"/>
                          <a:cs typeface="Segoe Print" panose="02000600000000000000" pitchFamily="2" charset="0"/>
                        </a:rPr>
                        <a:t>All Departments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Public: </a:t>
                      </a:r>
                      <a:r>
                        <a:rPr lang="en-US" sz="1100" b="1" dirty="0">
                          <a:effectLst/>
                          <a:latin typeface="Segoe Print" panose="02000600000000000000" pitchFamily="2" charset="0"/>
                          <a:ea typeface="Calibri" panose="020F0502020204030204" pitchFamily="34" charset="0"/>
                          <a:cs typeface="Segoe Print" panose="02000600000000000000" pitchFamily="2" charset="0"/>
                        </a:rPr>
                        <a:t>All residents within the area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Other: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needs to be included in the message, based on protocols or regulations? </a:t>
                      </a:r>
                      <a:r>
                        <a:rPr lang="en-US" sz="1100" b="1">
                          <a:effectLst/>
                          <a:latin typeface="Segoe Print" panose="02000600000000000000" pitchFamily="2" charset="0"/>
                          <a:ea typeface="Calibri" panose="020F0502020204030204" pitchFamily="34" charset="0"/>
                          <a:cs typeface="Segoe Print" panose="02000600000000000000" pitchFamily="2" charset="0"/>
                        </a:rPr>
                        <a:t>Impacted area, length of alert, critical safety actions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can be pre-defined in the message? </a:t>
                      </a:r>
                      <a:r>
                        <a:rPr lang="en-US" sz="1100" b="1">
                          <a:effectLst/>
                          <a:latin typeface="Segoe Print" panose="02000600000000000000" pitchFamily="2" charset="0"/>
                          <a:ea typeface="Calibri" panose="020F0502020204030204" pitchFamily="34" charset="0"/>
                          <a:cs typeface="Segoe Print" panose="02000600000000000000" pitchFamily="2" charset="0"/>
                        </a:rPr>
                        <a:t>Critical safety actions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variables would an operator need to input or select? </a:t>
                      </a:r>
                      <a:r>
                        <a:rPr lang="en-US" sz="1100" b="1">
                          <a:effectLst/>
                          <a:latin typeface="Segoe Print" panose="02000600000000000000" pitchFamily="2" charset="0"/>
                          <a:ea typeface="Calibri" panose="020F0502020204030204" pitchFamily="34" charset="0"/>
                          <a:cs typeface="Segoe Print" panose="02000600000000000000" pitchFamily="2" charset="0"/>
                        </a:rPr>
                        <a:t>Impacted area, length of alert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portions of a message should an operator be able to enter as free text? </a:t>
                      </a:r>
                      <a:r>
                        <a:rPr lang="en-US" sz="1100" b="1">
                          <a:effectLst/>
                          <a:latin typeface="Segoe Print" panose="02000600000000000000" pitchFamily="2" charset="0"/>
                          <a:ea typeface="Calibri" panose="020F0502020204030204" pitchFamily="34" charset="0"/>
                          <a:cs typeface="Segoe Print" panose="02000600000000000000" pitchFamily="2" charset="0"/>
                        </a:rPr>
                        <a:t>None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499682"/>
                  </a:ext>
                </a:extLst>
              </a:tr>
              <a:tr h="451668">
                <a:tc gridSpan="4">
                  <a:txBody>
                    <a:bodyPr/>
                    <a:lstStyle/>
                    <a:p>
                      <a:pPr marL="0" marR="0">
                        <a:lnSpc>
                          <a:spcPct val="107000"/>
                        </a:lnSpc>
                        <a:spcBef>
                          <a:spcPts val="400"/>
                        </a:spcBef>
                        <a:spcAft>
                          <a:spcPts val="0"/>
                        </a:spcAft>
                      </a:pPr>
                      <a:r>
                        <a:rPr lang="en-US" sz="16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Other Comments: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1384509"/>
                  </a:ext>
                </a:extLst>
              </a:tr>
            </a:tbl>
          </a:graphicData>
        </a:graphic>
      </p:graphicFrame>
      <p:sp>
        <p:nvSpPr>
          <p:cNvPr id="4" name="Arrow: Left 3">
            <a:extLst>
              <a:ext uri="{FF2B5EF4-FFF2-40B4-BE49-F238E27FC236}">
                <a16:creationId xmlns:a16="http://schemas.microsoft.com/office/drawing/2014/main" id="{CC358651-1BED-5B76-EAF3-FD4FC7EF20FC}"/>
              </a:ext>
            </a:extLst>
          </p:cNvPr>
          <p:cNvSpPr/>
          <p:nvPr/>
        </p:nvSpPr>
        <p:spPr>
          <a:xfrm>
            <a:off x="5016138" y="2220685"/>
            <a:ext cx="209005" cy="653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CAF83835-873A-50EB-8D1C-F9AD94D166C0}"/>
              </a:ext>
            </a:extLst>
          </p:cNvPr>
          <p:cNvSpPr/>
          <p:nvPr/>
        </p:nvSpPr>
        <p:spPr>
          <a:xfrm>
            <a:off x="4672149" y="2542902"/>
            <a:ext cx="209005" cy="653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48EA69B5-BF67-423F-84C4-20524E3993A1}"/>
              </a:ext>
            </a:extLst>
          </p:cNvPr>
          <p:cNvSpPr/>
          <p:nvPr/>
        </p:nvSpPr>
        <p:spPr>
          <a:xfrm>
            <a:off x="4711336" y="2847565"/>
            <a:ext cx="209005" cy="653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2CC9D47D-8ED1-BEC3-50BB-9330AF20FAF0}"/>
              </a:ext>
            </a:extLst>
          </p:cNvPr>
          <p:cNvSpPr/>
          <p:nvPr/>
        </p:nvSpPr>
        <p:spPr>
          <a:xfrm>
            <a:off x="4423955" y="3143793"/>
            <a:ext cx="209005" cy="653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49901D05-4DCD-AD7A-6F0F-E792C81FB3A5}"/>
              </a:ext>
            </a:extLst>
          </p:cNvPr>
          <p:cNvSpPr/>
          <p:nvPr/>
        </p:nvSpPr>
        <p:spPr>
          <a:xfrm>
            <a:off x="4672148" y="3429000"/>
            <a:ext cx="209005" cy="653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9D1C91CA-B578-3C02-FD66-0A554E249F5E}"/>
              </a:ext>
            </a:extLst>
          </p:cNvPr>
          <p:cNvSpPr/>
          <p:nvPr/>
        </p:nvSpPr>
        <p:spPr>
          <a:xfrm>
            <a:off x="4214950" y="4654972"/>
            <a:ext cx="209005" cy="653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62838F60-62C1-A241-AEE0-4A9BC3434236}"/>
              </a:ext>
            </a:extLst>
          </p:cNvPr>
          <p:cNvSpPr/>
          <p:nvPr/>
        </p:nvSpPr>
        <p:spPr>
          <a:xfrm>
            <a:off x="4319452" y="4110445"/>
            <a:ext cx="209005" cy="653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40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6CF14C-E8D5-47A0-A49D-8F7E6D7BB9A6}"/>
              </a:ext>
            </a:extLst>
          </p:cNvPr>
          <p:cNvSpPr>
            <a:spLocks noGrp="1"/>
          </p:cNvSpPr>
          <p:nvPr>
            <p:ph type="body" sz="quarter" idx="11"/>
          </p:nvPr>
        </p:nvSpPr>
        <p:spPr/>
        <p:txBody>
          <a:bodyPr/>
          <a:lstStyle/>
          <a:p>
            <a:r>
              <a:rPr lang="en-US" dirty="0"/>
              <a:t>Scenario 1: Workplace Violence Threat</a:t>
            </a:r>
          </a:p>
        </p:txBody>
      </p:sp>
      <p:graphicFrame>
        <p:nvGraphicFramePr>
          <p:cNvPr id="5" name="Table 4">
            <a:extLst>
              <a:ext uri="{FF2B5EF4-FFF2-40B4-BE49-F238E27FC236}">
                <a16:creationId xmlns:a16="http://schemas.microsoft.com/office/drawing/2014/main" id="{77981718-B5BA-4AF8-A488-02F19B72BF93}"/>
              </a:ext>
            </a:extLst>
          </p:cNvPr>
          <p:cNvGraphicFramePr>
            <a:graphicFrameLocks noGrp="1"/>
          </p:cNvGraphicFramePr>
          <p:nvPr>
            <p:extLst>
              <p:ext uri="{D42A27DB-BD31-4B8C-83A1-F6EECF244321}">
                <p14:modId xmlns:p14="http://schemas.microsoft.com/office/powerpoint/2010/main" val="3513393837"/>
              </p:ext>
            </p:extLst>
          </p:nvPr>
        </p:nvGraphicFramePr>
        <p:xfrm>
          <a:off x="169334" y="1004711"/>
          <a:ext cx="11585447" cy="5193792"/>
        </p:xfrm>
        <a:graphic>
          <a:graphicData uri="http://schemas.openxmlformats.org/drawingml/2006/table">
            <a:tbl>
              <a:tblPr firstRow="1" firstCol="1" bandRow="1"/>
              <a:tblGrid>
                <a:gridCol w="2987442">
                  <a:extLst>
                    <a:ext uri="{9D8B030D-6E8A-4147-A177-3AD203B41FA5}">
                      <a16:colId xmlns:a16="http://schemas.microsoft.com/office/drawing/2014/main" val="1361286744"/>
                    </a:ext>
                  </a:extLst>
                </a:gridCol>
                <a:gridCol w="1976927">
                  <a:extLst>
                    <a:ext uri="{9D8B030D-6E8A-4147-A177-3AD203B41FA5}">
                      <a16:colId xmlns:a16="http://schemas.microsoft.com/office/drawing/2014/main" val="2339007867"/>
                    </a:ext>
                  </a:extLst>
                </a:gridCol>
                <a:gridCol w="2322075">
                  <a:extLst>
                    <a:ext uri="{9D8B030D-6E8A-4147-A177-3AD203B41FA5}">
                      <a16:colId xmlns:a16="http://schemas.microsoft.com/office/drawing/2014/main" val="1087454271"/>
                    </a:ext>
                  </a:extLst>
                </a:gridCol>
                <a:gridCol w="4299003">
                  <a:extLst>
                    <a:ext uri="{9D8B030D-6E8A-4147-A177-3AD203B41FA5}">
                      <a16:colId xmlns:a16="http://schemas.microsoft.com/office/drawing/2014/main" val="792673242"/>
                    </a:ext>
                  </a:extLst>
                </a:gridCol>
              </a:tblGrid>
              <a:tr h="779876">
                <a:tc gridSpan="4">
                  <a:txBody>
                    <a:bodyPr/>
                    <a:lstStyle/>
                    <a:p>
                      <a:pPr marL="0" marR="0">
                        <a:lnSpc>
                          <a:spcPct val="107000"/>
                        </a:lnSpc>
                        <a:spcBef>
                          <a:spcPts val="400"/>
                        </a:spcBef>
                        <a:spcAft>
                          <a:spcPts val="0"/>
                        </a:spcAft>
                        <a:tabLst>
                          <a:tab pos="6562725" algn="l"/>
                        </a:tabLs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 employee was recently terminated for making threats to employees. He told employees “he will watch them suffer.” He is an avid gun collector and has frequently made comments that employees have expressed concern about.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2589822"/>
                  </a:ext>
                </a:extLst>
              </a:tr>
              <a:tr h="372864">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Policy &amp; Governance Decisions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Methods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Recipients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Message Contents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743127152"/>
                  </a:ext>
                </a:extLst>
              </a:tr>
              <a:tr h="3560205">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Will a notification be sent for this event?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agency/user is responsible for sending?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Will a message template be created and approved in advance?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Who will construct the message?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Who will approve or pre-approve the message?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02870" marR="0">
                        <a:lnSpc>
                          <a:spcPct val="107000"/>
                        </a:lnSpc>
                        <a:spcBef>
                          <a:spcPts val="400"/>
                        </a:spcBef>
                        <a:spcAft>
                          <a:spcPts val="0"/>
                        </a:spcAft>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SMS/Email/Voice</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Mobile App</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Social Media</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Website</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EB Network</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IPAWS</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Alertus</a:t>
                      </a:r>
                      <a:endPar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Audio Bulletin Board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Internal/employee: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Public: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Other: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needs to be included in the message, based on protocols or regulations?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can be pre-defined in the message?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variables would an operator need to input or select?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portions of a message should an operator be able to enter as free text?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8800510"/>
                  </a:ext>
                </a:extLst>
              </a:tr>
              <a:tr h="480847">
                <a:tc gridSpan="4">
                  <a:txBody>
                    <a:bodyPr/>
                    <a:lstStyle/>
                    <a:p>
                      <a:pPr marL="0" marR="0">
                        <a:lnSpc>
                          <a:spcPct val="107000"/>
                        </a:lnSpc>
                        <a:spcBef>
                          <a:spcPts val="400"/>
                        </a:spcBef>
                        <a:spcAft>
                          <a:spcPts val="0"/>
                        </a:spcAft>
                      </a:pPr>
                      <a:r>
                        <a:rPr lang="en-US" sz="16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Other Comments: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10938327"/>
                  </a:ext>
                </a:extLst>
              </a:tr>
            </a:tbl>
          </a:graphicData>
        </a:graphic>
      </p:graphicFrame>
    </p:spTree>
    <p:extLst>
      <p:ext uri="{BB962C8B-B14F-4D97-AF65-F5344CB8AC3E}">
        <p14:creationId xmlns:p14="http://schemas.microsoft.com/office/powerpoint/2010/main" val="108932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6CF14C-E8D5-47A0-A49D-8F7E6D7BB9A6}"/>
              </a:ext>
            </a:extLst>
          </p:cNvPr>
          <p:cNvSpPr>
            <a:spLocks noGrp="1"/>
          </p:cNvSpPr>
          <p:nvPr>
            <p:ph type="body" sz="quarter" idx="11"/>
          </p:nvPr>
        </p:nvSpPr>
        <p:spPr/>
        <p:txBody>
          <a:bodyPr/>
          <a:lstStyle/>
          <a:p>
            <a:r>
              <a:rPr lang="en-US" dirty="0"/>
              <a:t>Scenario 2: Cyber Attack - Ransomware</a:t>
            </a:r>
          </a:p>
        </p:txBody>
      </p:sp>
      <p:graphicFrame>
        <p:nvGraphicFramePr>
          <p:cNvPr id="5" name="Table 4">
            <a:extLst>
              <a:ext uri="{FF2B5EF4-FFF2-40B4-BE49-F238E27FC236}">
                <a16:creationId xmlns:a16="http://schemas.microsoft.com/office/drawing/2014/main" id="{77981718-B5BA-4AF8-A488-02F19B72BF93}"/>
              </a:ext>
            </a:extLst>
          </p:cNvPr>
          <p:cNvGraphicFramePr>
            <a:graphicFrameLocks noGrp="1"/>
          </p:cNvGraphicFramePr>
          <p:nvPr>
            <p:extLst>
              <p:ext uri="{D42A27DB-BD31-4B8C-83A1-F6EECF244321}">
                <p14:modId xmlns:p14="http://schemas.microsoft.com/office/powerpoint/2010/main" val="887174652"/>
              </p:ext>
            </p:extLst>
          </p:nvPr>
        </p:nvGraphicFramePr>
        <p:xfrm>
          <a:off x="169334" y="1004711"/>
          <a:ext cx="11585447" cy="5281390"/>
        </p:xfrm>
        <a:graphic>
          <a:graphicData uri="http://schemas.openxmlformats.org/drawingml/2006/table">
            <a:tbl>
              <a:tblPr firstRow="1" firstCol="1" bandRow="1"/>
              <a:tblGrid>
                <a:gridCol w="2987442">
                  <a:extLst>
                    <a:ext uri="{9D8B030D-6E8A-4147-A177-3AD203B41FA5}">
                      <a16:colId xmlns:a16="http://schemas.microsoft.com/office/drawing/2014/main" val="1361286744"/>
                    </a:ext>
                  </a:extLst>
                </a:gridCol>
                <a:gridCol w="1950801">
                  <a:extLst>
                    <a:ext uri="{9D8B030D-6E8A-4147-A177-3AD203B41FA5}">
                      <a16:colId xmlns:a16="http://schemas.microsoft.com/office/drawing/2014/main" val="2339007867"/>
                    </a:ext>
                  </a:extLst>
                </a:gridCol>
                <a:gridCol w="2348201">
                  <a:extLst>
                    <a:ext uri="{9D8B030D-6E8A-4147-A177-3AD203B41FA5}">
                      <a16:colId xmlns:a16="http://schemas.microsoft.com/office/drawing/2014/main" val="1087454271"/>
                    </a:ext>
                  </a:extLst>
                </a:gridCol>
                <a:gridCol w="4299003">
                  <a:extLst>
                    <a:ext uri="{9D8B030D-6E8A-4147-A177-3AD203B41FA5}">
                      <a16:colId xmlns:a16="http://schemas.microsoft.com/office/drawing/2014/main" val="792673242"/>
                    </a:ext>
                  </a:extLst>
                </a:gridCol>
              </a:tblGrid>
              <a:tr h="779876">
                <a:tc gridSpan="4">
                  <a:txBody>
                    <a:bodyPr/>
                    <a:lstStyle/>
                    <a:p>
                      <a:pPr marL="0" marR="0">
                        <a:lnSpc>
                          <a:spcPct val="107000"/>
                        </a:lnSpc>
                        <a:spcBef>
                          <a:spcPts val="400"/>
                        </a:spcBef>
                        <a:spcAft>
                          <a:spcPts val="0"/>
                        </a:spcAft>
                        <a:tabLst>
                          <a:tab pos="6562725" algn="l"/>
                        </a:tabLst>
                      </a:pPr>
                      <a:r>
                        <a:rPr lang="en-US"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 hacker contacted your IT Department and stated that valuable data containing employee and customer info is breached and the company can no longer access it. A hacker is asking for 1 million dollars ransom in a deal to allow you organization to recoup access to the data.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2589822"/>
                  </a:ext>
                </a:extLst>
              </a:tr>
              <a:tr h="372864">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Policy &amp; Governance Decisions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Methods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Recipients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Message Contents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743127152"/>
                  </a:ext>
                </a:extLst>
              </a:tr>
              <a:tr h="3560205">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Will a notification be sent for this event?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agency/user is responsible for sending?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Will a message template be created and approved in advance?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Who will construct the message?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Who will approve or pre-approve the message?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02870" marR="0">
                        <a:lnSpc>
                          <a:spcPct val="107000"/>
                        </a:lnSpc>
                        <a:spcBef>
                          <a:spcPts val="400"/>
                        </a:spcBef>
                        <a:spcAft>
                          <a:spcPts val="0"/>
                        </a:spcAft>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SMS/Email/Voice</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Mobile App</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Social Media</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Website</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EB Network</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IPAWS</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Alertus</a:t>
                      </a:r>
                      <a:endPar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Audio Bulletin Board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Internal/employee: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Public: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Other: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needs to be included in the message, based on protocols or regulations?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can be pre-defined in the message?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variables would an operator need to input or select?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portions of a message should an operator be able to enter as free text?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8800510"/>
                  </a:ext>
                </a:extLst>
              </a:tr>
              <a:tr h="480847">
                <a:tc gridSpan="4">
                  <a:txBody>
                    <a:bodyPr/>
                    <a:lstStyle/>
                    <a:p>
                      <a:pPr marL="0" marR="0">
                        <a:lnSpc>
                          <a:spcPct val="107000"/>
                        </a:lnSpc>
                        <a:spcBef>
                          <a:spcPts val="400"/>
                        </a:spcBef>
                        <a:spcAft>
                          <a:spcPts val="0"/>
                        </a:spcAft>
                      </a:pPr>
                      <a:r>
                        <a:rPr lang="en-US" sz="16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Other Comments: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10938327"/>
                  </a:ext>
                </a:extLst>
              </a:tr>
            </a:tbl>
          </a:graphicData>
        </a:graphic>
      </p:graphicFrame>
    </p:spTree>
    <p:extLst>
      <p:ext uri="{BB962C8B-B14F-4D97-AF65-F5344CB8AC3E}">
        <p14:creationId xmlns:p14="http://schemas.microsoft.com/office/powerpoint/2010/main" val="18431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6CF14C-E8D5-47A0-A49D-8F7E6D7BB9A6}"/>
              </a:ext>
            </a:extLst>
          </p:cNvPr>
          <p:cNvSpPr>
            <a:spLocks noGrp="1"/>
          </p:cNvSpPr>
          <p:nvPr>
            <p:ph type="body" sz="quarter" idx="11"/>
          </p:nvPr>
        </p:nvSpPr>
        <p:spPr/>
        <p:txBody>
          <a:bodyPr/>
          <a:lstStyle/>
          <a:p>
            <a:r>
              <a:rPr lang="en-US" dirty="0"/>
              <a:t>Scenario 3: Active Shooter/Assailant Reported at a Local Business</a:t>
            </a:r>
          </a:p>
        </p:txBody>
      </p:sp>
      <p:graphicFrame>
        <p:nvGraphicFramePr>
          <p:cNvPr id="5" name="Table 4">
            <a:extLst>
              <a:ext uri="{FF2B5EF4-FFF2-40B4-BE49-F238E27FC236}">
                <a16:creationId xmlns:a16="http://schemas.microsoft.com/office/drawing/2014/main" id="{77981718-B5BA-4AF8-A488-02F19B72BF93}"/>
              </a:ext>
            </a:extLst>
          </p:cNvPr>
          <p:cNvGraphicFramePr>
            <a:graphicFrameLocks noGrp="1"/>
          </p:cNvGraphicFramePr>
          <p:nvPr>
            <p:extLst>
              <p:ext uri="{D42A27DB-BD31-4B8C-83A1-F6EECF244321}">
                <p14:modId xmlns:p14="http://schemas.microsoft.com/office/powerpoint/2010/main" val="2846267403"/>
              </p:ext>
            </p:extLst>
          </p:nvPr>
        </p:nvGraphicFramePr>
        <p:xfrm>
          <a:off x="169334" y="1004711"/>
          <a:ext cx="11585447" cy="5193792"/>
        </p:xfrm>
        <a:graphic>
          <a:graphicData uri="http://schemas.openxmlformats.org/drawingml/2006/table">
            <a:tbl>
              <a:tblPr firstRow="1" firstCol="1" bandRow="1"/>
              <a:tblGrid>
                <a:gridCol w="2987442">
                  <a:extLst>
                    <a:ext uri="{9D8B030D-6E8A-4147-A177-3AD203B41FA5}">
                      <a16:colId xmlns:a16="http://schemas.microsoft.com/office/drawing/2014/main" val="1361286744"/>
                    </a:ext>
                  </a:extLst>
                </a:gridCol>
                <a:gridCol w="1937738">
                  <a:extLst>
                    <a:ext uri="{9D8B030D-6E8A-4147-A177-3AD203B41FA5}">
                      <a16:colId xmlns:a16="http://schemas.microsoft.com/office/drawing/2014/main" val="2339007867"/>
                    </a:ext>
                  </a:extLst>
                </a:gridCol>
                <a:gridCol w="2361264">
                  <a:extLst>
                    <a:ext uri="{9D8B030D-6E8A-4147-A177-3AD203B41FA5}">
                      <a16:colId xmlns:a16="http://schemas.microsoft.com/office/drawing/2014/main" val="1087454271"/>
                    </a:ext>
                  </a:extLst>
                </a:gridCol>
                <a:gridCol w="4299003">
                  <a:extLst>
                    <a:ext uri="{9D8B030D-6E8A-4147-A177-3AD203B41FA5}">
                      <a16:colId xmlns:a16="http://schemas.microsoft.com/office/drawing/2014/main" val="792673242"/>
                    </a:ext>
                  </a:extLst>
                </a:gridCol>
              </a:tblGrid>
              <a:tr h="779876">
                <a:tc gridSpan="4">
                  <a:txBody>
                    <a:bodyPr/>
                    <a:lstStyle/>
                    <a:p>
                      <a:pPr marL="0" marR="0">
                        <a:lnSpc>
                          <a:spcPct val="107000"/>
                        </a:lnSpc>
                        <a:spcBef>
                          <a:spcPts val="400"/>
                        </a:spcBef>
                        <a:spcAft>
                          <a:spcPts val="0"/>
                        </a:spcAft>
                        <a:tabLst>
                          <a:tab pos="6562725" algn="l"/>
                        </a:tabLs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Dispatchers received two calls of and active shooter situation in progress at a local paper factory. It is not yet known how many are killed or injured and if anyone was able to escape. Police officers are responding.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982589822"/>
                  </a:ext>
                </a:extLst>
              </a:tr>
              <a:tr h="372864">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Policy &amp; Governance Decisions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Methods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Recipients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Message Contents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743127152"/>
                  </a:ext>
                </a:extLst>
              </a:tr>
              <a:tr h="3560205">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Will a notification be sent for this event?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agency/user is responsible for sending?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Will a message template be created and approved in advance?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Who will construct the message?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Who will approve or pre-approve the message?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02870" marR="0">
                        <a:lnSpc>
                          <a:spcPct val="107000"/>
                        </a:lnSpc>
                        <a:spcBef>
                          <a:spcPts val="400"/>
                        </a:spcBef>
                        <a:spcAft>
                          <a:spcPts val="0"/>
                        </a:spcAft>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SMS/Email/Voice</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Mobile App</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Social Media</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Website</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EB Network</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IPAWS</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Alertus</a:t>
                      </a:r>
                      <a:endPar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Audio Bulletin Board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Internal/employee: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Public: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Other: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needs to be included in the message, based on protocols or regulations?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can be pre-defined in the message?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variables would an operator need to input or select?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portions of a message should an operator be able to enter as free text?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8800510"/>
                  </a:ext>
                </a:extLst>
              </a:tr>
              <a:tr h="480847">
                <a:tc gridSpan="4">
                  <a:txBody>
                    <a:bodyPr/>
                    <a:lstStyle/>
                    <a:p>
                      <a:pPr marL="0" marR="0">
                        <a:lnSpc>
                          <a:spcPct val="107000"/>
                        </a:lnSpc>
                        <a:spcBef>
                          <a:spcPts val="400"/>
                        </a:spcBef>
                        <a:spcAft>
                          <a:spcPts val="0"/>
                        </a:spcAft>
                      </a:pPr>
                      <a:r>
                        <a:rPr lang="en-US" sz="16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Other Comments: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10938327"/>
                  </a:ext>
                </a:extLst>
              </a:tr>
            </a:tbl>
          </a:graphicData>
        </a:graphic>
      </p:graphicFrame>
    </p:spTree>
    <p:extLst>
      <p:ext uri="{BB962C8B-B14F-4D97-AF65-F5344CB8AC3E}">
        <p14:creationId xmlns:p14="http://schemas.microsoft.com/office/powerpoint/2010/main" val="348959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6CF14C-E8D5-47A0-A49D-8F7E6D7BB9A6}"/>
              </a:ext>
            </a:extLst>
          </p:cNvPr>
          <p:cNvSpPr>
            <a:spLocks noGrp="1"/>
          </p:cNvSpPr>
          <p:nvPr>
            <p:ph type="body" sz="quarter" idx="11"/>
          </p:nvPr>
        </p:nvSpPr>
        <p:spPr/>
        <p:txBody>
          <a:bodyPr/>
          <a:lstStyle/>
          <a:p>
            <a:r>
              <a:rPr lang="en-US" dirty="0"/>
              <a:t>Scenario 4: Missing Person</a:t>
            </a:r>
          </a:p>
        </p:txBody>
      </p:sp>
      <p:graphicFrame>
        <p:nvGraphicFramePr>
          <p:cNvPr id="5" name="Table 4">
            <a:extLst>
              <a:ext uri="{FF2B5EF4-FFF2-40B4-BE49-F238E27FC236}">
                <a16:creationId xmlns:a16="http://schemas.microsoft.com/office/drawing/2014/main" id="{77981718-B5BA-4AF8-A488-02F19B72BF93}"/>
              </a:ext>
            </a:extLst>
          </p:cNvPr>
          <p:cNvGraphicFramePr>
            <a:graphicFrameLocks noGrp="1"/>
          </p:cNvGraphicFramePr>
          <p:nvPr>
            <p:extLst>
              <p:ext uri="{D42A27DB-BD31-4B8C-83A1-F6EECF244321}">
                <p14:modId xmlns:p14="http://schemas.microsoft.com/office/powerpoint/2010/main" val="1861811176"/>
              </p:ext>
            </p:extLst>
          </p:nvPr>
        </p:nvGraphicFramePr>
        <p:xfrm>
          <a:off x="169334" y="1004711"/>
          <a:ext cx="11585447" cy="5193792"/>
        </p:xfrm>
        <a:graphic>
          <a:graphicData uri="http://schemas.openxmlformats.org/drawingml/2006/table">
            <a:tbl>
              <a:tblPr firstRow="1" firstCol="1" bandRow="1"/>
              <a:tblGrid>
                <a:gridCol w="2987442">
                  <a:extLst>
                    <a:ext uri="{9D8B030D-6E8A-4147-A177-3AD203B41FA5}">
                      <a16:colId xmlns:a16="http://schemas.microsoft.com/office/drawing/2014/main" val="1361286744"/>
                    </a:ext>
                  </a:extLst>
                </a:gridCol>
                <a:gridCol w="1950801">
                  <a:extLst>
                    <a:ext uri="{9D8B030D-6E8A-4147-A177-3AD203B41FA5}">
                      <a16:colId xmlns:a16="http://schemas.microsoft.com/office/drawing/2014/main" val="2339007867"/>
                    </a:ext>
                  </a:extLst>
                </a:gridCol>
                <a:gridCol w="2348201">
                  <a:extLst>
                    <a:ext uri="{9D8B030D-6E8A-4147-A177-3AD203B41FA5}">
                      <a16:colId xmlns:a16="http://schemas.microsoft.com/office/drawing/2014/main" val="1087454271"/>
                    </a:ext>
                  </a:extLst>
                </a:gridCol>
                <a:gridCol w="4299003">
                  <a:extLst>
                    <a:ext uri="{9D8B030D-6E8A-4147-A177-3AD203B41FA5}">
                      <a16:colId xmlns:a16="http://schemas.microsoft.com/office/drawing/2014/main" val="792673242"/>
                    </a:ext>
                  </a:extLst>
                </a:gridCol>
              </a:tblGrid>
              <a:tr h="779876">
                <a:tc gridSpan="4">
                  <a:txBody>
                    <a:bodyPr/>
                    <a:lstStyle/>
                    <a:p>
                      <a:pPr marL="0" marR="0">
                        <a:lnSpc>
                          <a:spcPct val="107000"/>
                        </a:lnSpc>
                        <a:spcBef>
                          <a:spcPts val="400"/>
                        </a:spcBef>
                        <a:spcAft>
                          <a:spcPts val="0"/>
                        </a:spcAft>
                        <a:tabLst>
                          <a:tab pos="6562725" algn="l"/>
                        </a:tabLs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 9-year old child was reported missing in your locality. He was last seen by his friends and teachers leaving school around 3:00 pm.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982589822"/>
                  </a:ext>
                </a:extLst>
              </a:tr>
              <a:tr h="372864">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Policy &amp; Governance Decisions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Methods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Recipients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Message Contents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743127152"/>
                  </a:ext>
                </a:extLst>
              </a:tr>
              <a:tr h="3560205">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Will a notification be sent for this event?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agency/user is responsible for sending?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Will a message template be created and approved in advance?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Who will construct the message?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Who will approve or pre-approve the message?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02870" marR="0">
                        <a:lnSpc>
                          <a:spcPct val="107000"/>
                        </a:lnSpc>
                        <a:spcBef>
                          <a:spcPts val="400"/>
                        </a:spcBef>
                        <a:spcAft>
                          <a:spcPts val="0"/>
                        </a:spcAft>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SMS/Email/Voice</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Mobile App</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Social Media</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Website</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EB Network</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IPAWS</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Alertus</a:t>
                      </a:r>
                      <a:endPar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Audio Bulletin Board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Internal/employee: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Public: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Other: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needs to be included in the message, based on protocols or regulations?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can be pre-defined in the message?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variables would an operator need to input or select?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portions of a message should an operator be able to enter as free text?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8800510"/>
                  </a:ext>
                </a:extLst>
              </a:tr>
              <a:tr h="480847">
                <a:tc gridSpan="4">
                  <a:txBody>
                    <a:bodyPr/>
                    <a:lstStyle/>
                    <a:p>
                      <a:pPr marL="0" marR="0">
                        <a:lnSpc>
                          <a:spcPct val="107000"/>
                        </a:lnSpc>
                        <a:spcBef>
                          <a:spcPts val="400"/>
                        </a:spcBef>
                        <a:spcAft>
                          <a:spcPts val="0"/>
                        </a:spcAft>
                      </a:pPr>
                      <a:r>
                        <a:rPr lang="en-US" sz="16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Other Comments: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10938327"/>
                  </a:ext>
                </a:extLst>
              </a:tr>
            </a:tbl>
          </a:graphicData>
        </a:graphic>
      </p:graphicFrame>
    </p:spTree>
    <p:extLst>
      <p:ext uri="{BB962C8B-B14F-4D97-AF65-F5344CB8AC3E}">
        <p14:creationId xmlns:p14="http://schemas.microsoft.com/office/powerpoint/2010/main" val="305865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6CF14C-E8D5-47A0-A49D-8F7E6D7BB9A6}"/>
              </a:ext>
            </a:extLst>
          </p:cNvPr>
          <p:cNvSpPr>
            <a:spLocks noGrp="1"/>
          </p:cNvSpPr>
          <p:nvPr>
            <p:ph type="body" sz="quarter" idx="11"/>
          </p:nvPr>
        </p:nvSpPr>
        <p:spPr/>
        <p:txBody>
          <a:bodyPr/>
          <a:lstStyle/>
          <a:p>
            <a:r>
              <a:rPr lang="en-US" dirty="0"/>
              <a:t>Scenario 5: Bomb Threat</a:t>
            </a:r>
          </a:p>
        </p:txBody>
      </p:sp>
      <p:graphicFrame>
        <p:nvGraphicFramePr>
          <p:cNvPr id="5" name="Table 4">
            <a:extLst>
              <a:ext uri="{FF2B5EF4-FFF2-40B4-BE49-F238E27FC236}">
                <a16:creationId xmlns:a16="http://schemas.microsoft.com/office/drawing/2014/main" id="{77981718-B5BA-4AF8-A488-02F19B72BF93}"/>
              </a:ext>
            </a:extLst>
          </p:cNvPr>
          <p:cNvGraphicFramePr>
            <a:graphicFrameLocks noGrp="1"/>
          </p:cNvGraphicFramePr>
          <p:nvPr>
            <p:extLst>
              <p:ext uri="{D42A27DB-BD31-4B8C-83A1-F6EECF244321}">
                <p14:modId xmlns:p14="http://schemas.microsoft.com/office/powerpoint/2010/main" val="1510575391"/>
              </p:ext>
            </p:extLst>
          </p:nvPr>
        </p:nvGraphicFramePr>
        <p:xfrm>
          <a:off x="169334" y="1004711"/>
          <a:ext cx="11585447" cy="5193792"/>
        </p:xfrm>
        <a:graphic>
          <a:graphicData uri="http://schemas.openxmlformats.org/drawingml/2006/table">
            <a:tbl>
              <a:tblPr firstRow="1" firstCol="1" bandRow="1"/>
              <a:tblGrid>
                <a:gridCol w="2987442">
                  <a:extLst>
                    <a:ext uri="{9D8B030D-6E8A-4147-A177-3AD203B41FA5}">
                      <a16:colId xmlns:a16="http://schemas.microsoft.com/office/drawing/2014/main" val="1361286744"/>
                    </a:ext>
                  </a:extLst>
                </a:gridCol>
                <a:gridCol w="1950801">
                  <a:extLst>
                    <a:ext uri="{9D8B030D-6E8A-4147-A177-3AD203B41FA5}">
                      <a16:colId xmlns:a16="http://schemas.microsoft.com/office/drawing/2014/main" val="2339007867"/>
                    </a:ext>
                  </a:extLst>
                </a:gridCol>
                <a:gridCol w="2348201">
                  <a:extLst>
                    <a:ext uri="{9D8B030D-6E8A-4147-A177-3AD203B41FA5}">
                      <a16:colId xmlns:a16="http://schemas.microsoft.com/office/drawing/2014/main" val="1087454271"/>
                    </a:ext>
                  </a:extLst>
                </a:gridCol>
                <a:gridCol w="4299003">
                  <a:extLst>
                    <a:ext uri="{9D8B030D-6E8A-4147-A177-3AD203B41FA5}">
                      <a16:colId xmlns:a16="http://schemas.microsoft.com/office/drawing/2014/main" val="792673242"/>
                    </a:ext>
                  </a:extLst>
                </a:gridCol>
              </a:tblGrid>
              <a:tr h="779876">
                <a:tc gridSpan="4">
                  <a:txBody>
                    <a:bodyPr/>
                    <a:lstStyle/>
                    <a:p>
                      <a:pPr marL="0" marR="0">
                        <a:lnSpc>
                          <a:spcPct val="107000"/>
                        </a:lnSpc>
                        <a:spcBef>
                          <a:spcPts val="400"/>
                        </a:spcBef>
                        <a:spcAft>
                          <a:spcPts val="0"/>
                        </a:spcAft>
                        <a:tabLst>
                          <a:tab pos="6562725" algn="l"/>
                        </a:tabLs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 unidentified person called 9-1-1 to report that he hid a bomb in a local commercial building. Several companies occupy the building. It is unknown if anyone in the building is aware of the threat or if evacuations have taken place.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982589822"/>
                  </a:ext>
                </a:extLst>
              </a:tr>
              <a:tr h="372864">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Policy &amp; Governance Decisions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Methods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Recipients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Message Contents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743127152"/>
                  </a:ext>
                </a:extLst>
              </a:tr>
              <a:tr h="3560205">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Will a notification be sent for this event?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agency/user is responsible for sending?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Will a message template be created and approved in advance?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Who will construct the message?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Who will approve or pre-approve the message?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02870" marR="0">
                        <a:lnSpc>
                          <a:spcPct val="107000"/>
                        </a:lnSpc>
                        <a:spcBef>
                          <a:spcPts val="400"/>
                        </a:spcBef>
                        <a:spcAft>
                          <a:spcPts val="0"/>
                        </a:spcAft>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SMS/Email/Voice</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Mobile App</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Social Media</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Website</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EB Network</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IPAWS</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Alertus</a:t>
                      </a:r>
                      <a:endPar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Audio Bulletin Board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Internal/employee: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Public: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Other: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needs to be included in the message, based on protocols or regulations?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can be pre-defined in the message?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variables would an operator need to input or select?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portions of a message should an operator be able to enter as free text?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8800510"/>
                  </a:ext>
                </a:extLst>
              </a:tr>
              <a:tr h="480847">
                <a:tc gridSpan="4">
                  <a:txBody>
                    <a:bodyPr/>
                    <a:lstStyle/>
                    <a:p>
                      <a:pPr marL="0" marR="0">
                        <a:lnSpc>
                          <a:spcPct val="107000"/>
                        </a:lnSpc>
                        <a:spcBef>
                          <a:spcPts val="400"/>
                        </a:spcBef>
                        <a:spcAft>
                          <a:spcPts val="0"/>
                        </a:spcAft>
                      </a:pPr>
                      <a:r>
                        <a:rPr lang="en-US" sz="16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Other Comments: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10938327"/>
                  </a:ext>
                </a:extLst>
              </a:tr>
            </a:tbl>
          </a:graphicData>
        </a:graphic>
      </p:graphicFrame>
    </p:spTree>
    <p:extLst>
      <p:ext uri="{BB962C8B-B14F-4D97-AF65-F5344CB8AC3E}">
        <p14:creationId xmlns:p14="http://schemas.microsoft.com/office/powerpoint/2010/main" val="238481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6CF14C-E8D5-47A0-A49D-8F7E6D7BB9A6}"/>
              </a:ext>
            </a:extLst>
          </p:cNvPr>
          <p:cNvSpPr>
            <a:spLocks noGrp="1"/>
          </p:cNvSpPr>
          <p:nvPr>
            <p:ph type="body" sz="quarter" idx="11"/>
          </p:nvPr>
        </p:nvSpPr>
        <p:spPr/>
        <p:txBody>
          <a:bodyPr/>
          <a:lstStyle/>
          <a:p>
            <a:r>
              <a:rPr lang="en-US" dirty="0"/>
              <a:t>Scenario 6: Snow Emergency</a:t>
            </a:r>
          </a:p>
        </p:txBody>
      </p:sp>
      <p:graphicFrame>
        <p:nvGraphicFramePr>
          <p:cNvPr id="5" name="Table 4">
            <a:extLst>
              <a:ext uri="{FF2B5EF4-FFF2-40B4-BE49-F238E27FC236}">
                <a16:creationId xmlns:a16="http://schemas.microsoft.com/office/drawing/2014/main" id="{77981718-B5BA-4AF8-A488-02F19B72BF93}"/>
              </a:ext>
            </a:extLst>
          </p:cNvPr>
          <p:cNvGraphicFramePr>
            <a:graphicFrameLocks noGrp="1"/>
          </p:cNvGraphicFramePr>
          <p:nvPr>
            <p:extLst>
              <p:ext uri="{D42A27DB-BD31-4B8C-83A1-F6EECF244321}">
                <p14:modId xmlns:p14="http://schemas.microsoft.com/office/powerpoint/2010/main" val="2898994309"/>
              </p:ext>
            </p:extLst>
          </p:nvPr>
        </p:nvGraphicFramePr>
        <p:xfrm>
          <a:off x="169334" y="1004711"/>
          <a:ext cx="11585447" cy="5281390"/>
        </p:xfrm>
        <a:graphic>
          <a:graphicData uri="http://schemas.openxmlformats.org/drawingml/2006/table">
            <a:tbl>
              <a:tblPr firstRow="1" firstCol="1" bandRow="1"/>
              <a:tblGrid>
                <a:gridCol w="2987442">
                  <a:extLst>
                    <a:ext uri="{9D8B030D-6E8A-4147-A177-3AD203B41FA5}">
                      <a16:colId xmlns:a16="http://schemas.microsoft.com/office/drawing/2014/main" val="1361286744"/>
                    </a:ext>
                  </a:extLst>
                </a:gridCol>
                <a:gridCol w="1976927">
                  <a:extLst>
                    <a:ext uri="{9D8B030D-6E8A-4147-A177-3AD203B41FA5}">
                      <a16:colId xmlns:a16="http://schemas.microsoft.com/office/drawing/2014/main" val="2339007867"/>
                    </a:ext>
                  </a:extLst>
                </a:gridCol>
                <a:gridCol w="2322075">
                  <a:extLst>
                    <a:ext uri="{9D8B030D-6E8A-4147-A177-3AD203B41FA5}">
                      <a16:colId xmlns:a16="http://schemas.microsoft.com/office/drawing/2014/main" val="1087454271"/>
                    </a:ext>
                  </a:extLst>
                </a:gridCol>
                <a:gridCol w="4299003">
                  <a:extLst>
                    <a:ext uri="{9D8B030D-6E8A-4147-A177-3AD203B41FA5}">
                      <a16:colId xmlns:a16="http://schemas.microsoft.com/office/drawing/2014/main" val="792673242"/>
                    </a:ext>
                  </a:extLst>
                </a:gridCol>
              </a:tblGrid>
              <a:tr h="779876">
                <a:tc gridSpan="4">
                  <a:txBody>
                    <a:bodyPr/>
                    <a:lstStyle/>
                    <a:p>
                      <a:pPr marL="0" marR="0">
                        <a:lnSpc>
                          <a:spcPct val="107000"/>
                        </a:lnSpc>
                        <a:spcBef>
                          <a:spcPts val="400"/>
                        </a:spcBef>
                        <a:spcAft>
                          <a:spcPts val="0"/>
                        </a:spcAft>
                        <a:tabLst>
                          <a:tab pos="6562725" algn="l"/>
                        </a:tabLs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 “Snow Emergency” has been declared by the local mayor/council/manager/etc. During previous snow storms many cars remained parked in snow routes and plows were unable to clear streets. Some cars were damaged due to narrow streets and low visibility.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982589822"/>
                  </a:ext>
                </a:extLst>
              </a:tr>
              <a:tr h="372864">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Policy &amp; Governance Decisions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Methods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Recipients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07000"/>
                        </a:lnSpc>
                        <a:spcBef>
                          <a:spcPts val="400"/>
                        </a:spcBef>
                        <a:spcAft>
                          <a:spcPts val="0"/>
                        </a:spcAft>
                      </a:pPr>
                      <a:r>
                        <a:rPr lang="en-US" sz="1600" b="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Message Contents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743127152"/>
                  </a:ext>
                </a:extLst>
              </a:tr>
              <a:tr h="3560205">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Will a notification be sent for this event?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agency/user is responsible for sending?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Will a message template be created and approved in advance?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Who will construct the message?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Who will approve or pre-approve the message?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02870" marR="0">
                        <a:lnSpc>
                          <a:spcPct val="107000"/>
                        </a:lnSpc>
                        <a:spcBef>
                          <a:spcPts val="400"/>
                        </a:spcBef>
                        <a:spcAft>
                          <a:spcPts val="0"/>
                        </a:spcAft>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SMS/Email/Voice</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Mobile App</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Social Media</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Website</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EB Network</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IPAWS</a:t>
                      </a: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Alertus</a:t>
                      </a:r>
                      <a:endPar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Audio Bulletin Board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Internal/employee: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Public: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Other: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needs to be included in the message, based on protocols or regulations?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can be pre-defined in the message?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variables would an operator need to input or select?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400"/>
                        </a:spcBef>
                        <a:spcAft>
                          <a:spcPts val="0"/>
                        </a:spcAft>
                        <a:buFont typeface="Symbol" panose="05050102010706020507" pitchFamily="18" charset="2"/>
                        <a:buChar char=""/>
                      </a:pPr>
                      <a:r>
                        <a:rPr lang="en-US"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What portions of a message should an operator be able to enter as free text?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8800510"/>
                  </a:ext>
                </a:extLst>
              </a:tr>
              <a:tr h="480847">
                <a:tc gridSpan="4">
                  <a:txBody>
                    <a:bodyPr/>
                    <a:lstStyle/>
                    <a:p>
                      <a:pPr marL="0" marR="0">
                        <a:lnSpc>
                          <a:spcPct val="107000"/>
                        </a:lnSpc>
                        <a:spcBef>
                          <a:spcPts val="400"/>
                        </a:spcBef>
                        <a:spcAft>
                          <a:spcPts val="0"/>
                        </a:spcAft>
                      </a:pPr>
                      <a:r>
                        <a:rPr lang="en-US" sz="16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Other Comments: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10938327"/>
                  </a:ext>
                </a:extLst>
              </a:tr>
            </a:tbl>
          </a:graphicData>
        </a:graphic>
      </p:graphicFrame>
    </p:spTree>
    <p:extLst>
      <p:ext uri="{BB962C8B-B14F-4D97-AF65-F5344CB8AC3E}">
        <p14:creationId xmlns:p14="http://schemas.microsoft.com/office/powerpoint/2010/main" val="423447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se Slide">
  <a:themeElements>
    <a:clrScheme name="Custom 53">
      <a:dk1>
        <a:sysClr val="windowText" lastClr="000000"/>
      </a:dk1>
      <a:lt1>
        <a:sysClr val="window" lastClr="FFFFFF"/>
      </a:lt1>
      <a:dk2>
        <a:srgbClr val="3A3838"/>
      </a:dk2>
      <a:lt2>
        <a:srgbClr val="E7E6E6"/>
      </a:lt2>
      <a:accent1>
        <a:srgbClr val="D01F29"/>
      </a:accent1>
      <a:accent2>
        <a:srgbClr val="F37120"/>
      </a:accent2>
      <a:accent3>
        <a:srgbClr val="00994C"/>
      </a:accent3>
      <a:accent4>
        <a:srgbClr val="3D6578"/>
      </a:accent4>
      <a:accent5>
        <a:srgbClr val="42C1F0"/>
      </a:accent5>
      <a:accent6>
        <a:srgbClr val="7F3F97"/>
      </a:accent6>
      <a:hlink>
        <a:srgbClr val="A5A5A5"/>
      </a:hlink>
      <a:folHlink>
        <a:srgbClr val="D8D8D8"/>
      </a:folHlink>
    </a:clrScheme>
    <a:fontScheme name="everbridge">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 PPT Template September_2016.potx" id="{50B07815-DC7A-4E9A-9475-A8D7E43BA43E}" vid="{ECD9560C-B66B-46C7-AE66-A682BC3B9E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EB%20PPT%20Template%20September_2016</Template>
  <TotalTime>1598</TotalTime>
  <Words>2169</Words>
  <Application>Microsoft Office PowerPoint</Application>
  <PresentationFormat>Widescreen</PresentationFormat>
  <Paragraphs>324</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Century Gothic</vt:lpstr>
      <vt:lpstr>Courier New</vt:lpstr>
      <vt:lpstr>Segoe Print</vt:lpstr>
      <vt:lpstr>Symbol</vt:lpstr>
      <vt:lpstr>Base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Kunze</dc:creator>
  <cp:lastModifiedBy>Marco Martines</cp:lastModifiedBy>
  <cp:revision>104</cp:revision>
  <dcterms:created xsi:type="dcterms:W3CDTF">2017-03-22T22:00:26Z</dcterms:created>
  <dcterms:modified xsi:type="dcterms:W3CDTF">2022-07-05T17:05:40Z</dcterms:modified>
</cp:coreProperties>
</file>