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8615" r:id="rId5"/>
  </p:sldMasterIdLst>
  <p:notesMasterIdLst>
    <p:notesMasterId r:id="rId12"/>
  </p:notesMasterIdLst>
  <p:sldIdLst>
    <p:sldId id="256" r:id="rId6"/>
    <p:sldId id="257" r:id="rId7"/>
    <p:sldId id="261" r:id="rId8"/>
    <p:sldId id="258" r:id="rId9"/>
    <p:sldId id="259" r:id="rId10"/>
    <p:sldId id="260" r:id="rId11"/>
  </p:sldIdLst>
  <p:sldSz cx="12192000" cy="6858000"/>
  <p:notesSz cx="6858000" cy="9144000"/>
  <p:custDataLst>
    <p:tags r:id="rId13"/>
  </p:custDataLst>
  <p:defaultTextStyle>
    <a:defPPr>
      <a:defRPr lang="en-US"/>
    </a:defPPr>
    <a:lvl1pPr marL="0" algn="l" defTabSz="1828755" rtl="0" eaLnBrk="1" latinLnBrk="0" hangingPunct="1">
      <a:defRPr sz="3600" kern="1200">
        <a:solidFill>
          <a:schemeClr val="tx1"/>
        </a:solidFill>
        <a:latin typeface="+mn-lt"/>
        <a:ea typeface="+mn-ea"/>
        <a:cs typeface="+mn-cs"/>
      </a:defRPr>
    </a:lvl1pPr>
    <a:lvl2pPr marL="914378" algn="l" defTabSz="1828755" rtl="0" eaLnBrk="1" latinLnBrk="0" hangingPunct="1">
      <a:defRPr sz="3600" kern="1200">
        <a:solidFill>
          <a:schemeClr val="tx1"/>
        </a:solidFill>
        <a:latin typeface="+mn-lt"/>
        <a:ea typeface="+mn-ea"/>
        <a:cs typeface="+mn-cs"/>
      </a:defRPr>
    </a:lvl2pPr>
    <a:lvl3pPr marL="1828755" algn="l" defTabSz="1828755" rtl="0" eaLnBrk="1" latinLnBrk="0" hangingPunct="1">
      <a:defRPr sz="3600" kern="1200">
        <a:solidFill>
          <a:schemeClr val="tx1"/>
        </a:solidFill>
        <a:latin typeface="+mn-lt"/>
        <a:ea typeface="+mn-ea"/>
        <a:cs typeface="+mn-cs"/>
      </a:defRPr>
    </a:lvl3pPr>
    <a:lvl4pPr marL="2743131" algn="l" defTabSz="1828755" rtl="0" eaLnBrk="1" latinLnBrk="0" hangingPunct="1">
      <a:defRPr sz="3600" kern="1200">
        <a:solidFill>
          <a:schemeClr val="tx1"/>
        </a:solidFill>
        <a:latin typeface="+mn-lt"/>
        <a:ea typeface="+mn-ea"/>
        <a:cs typeface="+mn-cs"/>
      </a:defRPr>
    </a:lvl4pPr>
    <a:lvl5pPr marL="3657509" algn="l" defTabSz="1828755" rtl="0" eaLnBrk="1" latinLnBrk="0" hangingPunct="1">
      <a:defRPr sz="3600" kern="1200">
        <a:solidFill>
          <a:schemeClr val="tx1"/>
        </a:solidFill>
        <a:latin typeface="+mn-lt"/>
        <a:ea typeface="+mn-ea"/>
        <a:cs typeface="+mn-cs"/>
      </a:defRPr>
    </a:lvl5pPr>
    <a:lvl6pPr marL="4571886" algn="l" defTabSz="1828755" rtl="0" eaLnBrk="1" latinLnBrk="0" hangingPunct="1">
      <a:defRPr sz="3600" kern="1200">
        <a:solidFill>
          <a:schemeClr val="tx1"/>
        </a:solidFill>
        <a:latin typeface="+mn-lt"/>
        <a:ea typeface="+mn-ea"/>
        <a:cs typeface="+mn-cs"/>
      </a:defRPr>
    </a:lvl6pPr>
    <a:lvl7pPr marL="5486264" algn="l" defTabSz="1828755" rtl="0" eaLnBrk="1" latinLnBrk="0" hangingPunct="1">
      <a:defRPr sz="3600" kern="1200">
        <a:solidFill>
          <a:schemeClr val="tx1"/>
        </a:solidFill>
        <a:latin typeface="+mn-lt"/>
        <a:ea typeface="+mn-ea"/>
        <a:cs typeface="+mn-cs"/>
      </a:defRPr>
    </a:lvl7pPr>
    <a:lvl8pPr marL="6400640" algn="l" defTabSz="1828755" rtl="0" eaLnBrk="1" latinLnBrk="0" hangingPunct="1">
      <a:defRPr sz="3600" kern="1200">
        <a:solidFill>
          <a:schemeClr val="tx1"/>
        </a:solidFill>
        <a:latin typeface="+mn-lt"/>
        <a:ea typeface="+mn-ea"/>
        <a:cs typeface="+mn-cs"/>
      </a:defRPr>
    </a:lvl8pPr>
    <a:lvl9pPr marL="7315017" algn="l" defTabSz="182875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Kasten" initials="KK" lastIdx="1" clrIdx="0">
    <p:extLst>
      <p:ext uri="{19B8F6BF-5375-455C-9EA6-DF929625EA0E}">
        <p15:presenceInfo xmlns:p15="http://schemas.microsoft.com/office/powerpoint/2012/main" userId="S::Katherine.Francoeur@everbridge.com::1c0b2ca6-76e8-41e8-90f8-29f66adbfb64" providerId="AD"/>
      </p:ext>
    </p:extLst>
  </p:cmAuthor>
  <p:cmAuthor id="2" name="Dennis Sheehan" initials="DS" lastIdx="2" clrIdx="1">
    <p:extLst>
      <p:ext uri="{19B8F6BF-5375-455C-9EA6-DF929625EA0E}">
        <p15:presenceInfo xmlns:p15="http://schemas.microsoft.com/office/powerpoint/2012/main" userId="S::dennis.sheehan@everbridge.com::e6563bab-bad3-433a-b25b-c0cefd819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79C"/>
    <a:srgbClr val="F37120"/>
    <a:srgbClr val="008AC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20" autoAdjust="0"/>
  </p:normalViewPr>
  <p:slideViewPr>
    <p:cSldViewPr snapToGrid="0">
      <p:cViewPr varScale="1">
        <p:scale>
          <a:sx n="83" d="100"/>
          <a:sy n="83" d="100"/>
        </p:scale>
        <p:origin x="154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453CD-C39E-47D8-9A08-C8A6FC1BC3C5}"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C6C5B-1C71-40AE-8F55-A603A96C1393}" type="slidenum">
              <a:rPr lang="en-US" smtClean="0"/>
              <a:t>‹#›</a:t>
            </a:fld>
            <a:endParaRPr lang="en-US"/>
          </a:p>
        </p:txBody>
      </p:sp>
    </p:spTree>
    <p:extLst>
      <p:ext uri="{BB962C8B-B14F-4D97-AF65-F5344CB8AC3E}">
        <p14:creationId xmlns:p14="http://schemas.microsoft.com/office/powerpoint/2010/main" val="113215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2C6C5B-1C71-40AE-8F55-A603A96C1393}" type="slidenum">
              <a:rPr lang="en-US" smtClean="0"/>
              <a:t>2</a:t>
            </a:fld>
            <a:endParaRPr lang="en-US"/>
          </a:p>
        </p:txBody>
      </p:sp>
    </p:spTree>
    <p:extLst>
      <p:ext uri="{BB962C8B-B14F-4D97-AF65-F5344CB8AC3E}">
        <p14:creationId xmlns:p14="http://schemas.microsoft.com/office/powerpoint/2010/main" val="24291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2C6C5B-1C71-40AE-8F55-A603A96C1393}" type="slidenum">
              <a:rPr lang="en-US" smtClean="0"/>
              <a:t>3</a:t>
            </a:fld>
            <a:endParaRPr lang="en-US"/>
          </a:p>
        </p:txBody>
      </p:sp>
    </p:spTree>
    <p:extLst>
      <p:ext uri="{BB962C8B-B14F-4D97-AF65-F5344CB8AC3E}">
        <p14:creationId xmlns:p14="http://schemas.microsoft.com/office/powerpoint/2010/main" val="358719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2C6C5B-1C71-40AE-8F55-A603A96C1393}" type="slidenum">
              <a:rPr lang="en-US" smtClean="0"/>
              <a:t>5</a:t>
            </a:fld>
            <a:endParaRPr lang="en-US"/>
          </a:p>
        </p:txBody>
      </p:sp>
    </p:spTree>
    <p:extLst>
      <p:ext uri="{BB962C8B-B14F-4D97-AF65-F5344CB8AC3E}">
        <p14:creationId xmlns:p14="http://schemas.microsoft.com/office/powerpoint/2010/main" val="154159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ontent, BG White [Blank]">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535A5D"/>
                </a:solidFill>
              </a:defRPr>
            </a:lvl1pPr>
          </a:lstStyle>
          <a:p>
            <a:pPr lvl="0"/>
            <a:r>
              <a:rPr lang="en-US"/>
              <a:t>Click to edit Master title style</a:t>
            </a:r>
          </a:p>
        </p:txBody>
      </p:sp>
      <p:sp>
        <p:nvSpPr>
          <p:cNvPr id="5" name="Rectangle 4"/>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2"/>
          </p:nvPr>
        </p:nvSpPr>
        <p:spPr>
          <a:xfrm>
            <a:off x="254000" y="966259"/>
            <a:ext cx="11531601" cy="5210705"/>
          </a:xfrm>
          <a:prstGeom prst="rect">
            <a:avLst/>
          </a:prstGeom>
        </p:spPr>
        <p:txBody>
          <a:bodyPr/>
          <a:lstStyle>
            <a:lvl1pPr marL="459340" indent="-459340">
              <a:buFont typeface="Arial" panose="020B0604020202020204" pitchFamily="34" charset="0"/>
              <a:buChar char="•"/>
              <a:defRPr>
                <a:solidFill>
                  <a:srgbClr val="151617"/>
                </a:solidFill>
              </a:defRPr>
            </a:lvl1pPr>
            <a:lvl2pPr marL="684776" indent="-459340">
              <a:buFont typeface="Arial" panose="020B0604020202020204" pitchFamily="34" charset="0"/>
              <a:buChar char="+"/>
              <a:defRPr>
                <a:solidFill>
                  <a:srgbClr val="151617"/>
                </a:solidFill>
              </a:defRPr>
            </a:lvl2pPr>
            <a:lvl3pPr marL="914446" indent="-457223">
              <a:buFont typeface="Arial" panose="020B0604020202020204" pitchFamily="34" charset="0"/>
              <a:buChar char="▪"/>
              <a:defRPr>
                <a:solidFill>
                  <a:srgbClr val="151617"/>
                </a:solidFill>
              </a:defRPr>
            </a:lvl3pPr>
            <a:lvl4pPr marL="1144116" indent="-457223">
              <a:buFont typeface="Arial" panose="020B0604020202020204" pitchFamily="34" charset="0"/>
              <a:buChar char="○"/>
              <a:defRPr>
                <a:solidFill>
                  <a:srgbClr val="151617"/>
                </a:solidFill>
              </a:defRPr>
            </a:lvl4pPr>
            <a:lvl5pPr marL="1373785" indent="-306932">
              <a:buFont typeface="Arial" panose="020B0604020202020204" pitchFamily="34" charset="0"/>
              <a:buChar char="−"/>
              <a:defRPr>
                <a:solidFill>
                  <a:srgbClr val="15161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751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G Blue Watermark">
    <p:spTree>
      <p:nvGrpSpPr>
        <p:cNvPr id="1" name=""/>
        <p:cNvGrpSpPr/>
        <p:nvPr/>
      </p:nvGrpSpPr>
      <p:grpSpPr>
        <a:xfrm>
          <a:off x="0" y="0"/>
          <a:ext cx="0" cy="0"/>
          <a:chOff x="0" y="0"/>
          <a:chExt cx="0" cy="0"/>
        </a:xfrm>
      </p:grpSpPr>
      <p:sp>
        <p:nvSpPr>
          <p:cNvPr id="14" name="Rectangle 13"/>
          <p:cNvSpPr/>
          <p:nvPr/>
        </p:nvSpPr>
        <p:spPr>
          <a:xfrm>
            <a:off x="-410" y="0"/>
            <a:ext cx="12192001" cy="6859772"/>
          </a:xfrm>
          <a:prstGeom prst="rect">
            <a:avLst/>
          </a:prstGeom>
          <a:gradFill flip="none" rotWithShape="1">
            <a:gsLst>
              <a:gs pos="57000">
                <a:srgbClr val="128DD1"/>
              </a:gs>
              <a:gs pos="77000">
                <a:srgbClr val="0099D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Graphic 12">
            <a:extLst>
              <a:ext uri="{FF2B5EF4-FFF2-40B4-BE49-F238E27FC236}">
                <a16:creationId xmlns:a16="http://schemas.microsoft.com/office/drawing/2014/main" id="{F9E35104-1C99-446C-AE23-18BCEAF86BA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0" t="406" r="88" b="473"/>
          <a:stretch/>
        </p:blipFill>
        <p:spPr>
          <a:xfrm>
            <a:off x="-410" y="0"/>
            <a:ext cx="12192410" cy="6857999"/>
          </a:xfrm>
          <a:prstGeom prst="rect">
            <a:avLst/>
          </a:prstGeom>
        </p:spPr>
      </p:pic>
      <p:grpSp>
        <p:nvGrpSpPr>
          <p:cNvPr id="54" name="Group 53">
            <a:extLst>
              <a:ext uri="{FF2B5EF4-FFF2-40B4-BE49-F238E27FC236}">
                <a16:creationId xmlns:a16="http://schemas.microsoft.com/office/drawing/2014/main" id="{C2611C61-8B26-4A5C-B2AD-AFD5B58526A7}"/>
              </a:ext>
            </a:extLst>
          </p:cNvPr>
          <p:cNvGrpSpPr/>
          <p:nvPr/>
        </p:nvGrpSpPr>
        <p:grpSpPr>
          <a:xfrm rot="16200000">
            <a:off x="9183145" y="-547145"/>
            <a:ext cx="2309311" cy="3403600"/>
            <a:chOff x="7391400" y="2619375"/>
            <a:chExt cx="3425190" cy="5048250"/>
          </a:xfrm>
          <a:gradFill>
            <a:gsLst>
              <a:gs pos="100000">
                <a:srgbClr val="D4DFE4">
                  <a:alpha val="30000"/>
                </a:srgbClr>
              </a:gs>
              <a:gs pos="47000">
                <a:srgbClr val="D4DFE4">
                  <a:alpha val="10000"/>
                </a:srgbClr>
              </a:gs>
            </a:gsLst>
            <a:lin ang="5400000" scaled="1"/>
          </a:gradFill>
        </p:grpSpPr>
        <p:sp>
          <p:nvSpPr>
            <p:cNvPr id="55" name="Freeform: Shape 54">
              <a:extLst>
                <a:ext uri="{FF2B5EF4-FFF2-40B4-BE49-F238E27FC236}">
                  <a16:creationId xmlns:a16="http://schemas.microsoft.com/office/drawing/2014/main" id="{F53CFFDD-2F29-4524-A9C7-C9D408162343}"/>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84669028-EF93-49B0-828A-388352ADA4A7}"/>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B6F4645D-0BAD-486E-8EFF-0AC71F8D8E5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9A64B94A-B7A2-4D62-8F19-3922FFCEAFC0}"/>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90497771-9D7E-4843-A254-CE825792B577}"/>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92E8CA63-CF0E-47C5-98A4-006F60B33BD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585B504E-1659-4977-9373-C275072E50C4}"/>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00709896-A689-4DBF-A02D-894CEE1D085E}"/>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E8093B92-FA69-411E-92DA-20E59637C85B}"/>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3DF48BA9-7757-41D8-89CC-C5B1198A113E}"/>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546B7868-CB40-4E67-B054-6AEA570C0634}"/>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9294D429-9E94-46C3-ADEB-ECFDC9213C81}"/>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C1DC5413-6456-4F5B-9D9A-86300B57D8D8}"/>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369DA191-DC7C-4FFB-B6EB-A60A774B9812}"/>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69027524-7FB2-4197-88F2-27E7A9AE42ED}"/>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1BAD5437-C5FC-4A24-B61F-843223F0A81D}"/>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1" name="Group 70">
            <a:extLst>
              <a:ext uri="{FF2B5EF4-FFF2-40B4-BE49-F238E27FC236}">
                <a16:creationId xmlns:a16="http://schemas.microsoft.com/office/drawing/2014/main" id="{335CBD7A-D967-4468-8AA7-5FBE72BEC0B7}"/>
              </a:ext>
            </a:extLst>
          </p:cNvPr>
          <p:cNvGrpSpPr/>
          <p:nvPr/>
        </p:nvGrpSpPr>
        <p:grpSpPr>
          <a:xfrm rot="5400000">
            <a:off x="583748" y="3810446"/>
            <a:ext cx="2463804" cy="3631302"/>
            <a:chOff x="7391400" y="2619375"/>
            <a:chExt cx="3425190" cy="5048250"/>
          </a:xfrm>
          <a:gradFill>
            <a:gsLst>
              <a:gs pos="100000">
                <a:srgbClr val="D4DFE4">
                  <a:alpha val="30000"/>
                </a:srgbClr>
              </a:gs>
              <a:gs pos="47000">
                <a:srgbClr val="D4DFE4">
                  <a:alpha val="10000"/>
                </a:srgbClr>
              </a:gs>
            </a:gsLst>
            <a:lin ang="5400000" scaled="1"/>
          </a:gradFill>
        </p:grpSpPr>
        <p:sp>
          <p:nvSpPr>
            <p:cNvPr id="72" name="Freeform: Shape 71">
              <a:extLst>
                <a:ext uri="{FF2B5EF4-FFF2-40B4-BE49-F238E27FC236}">
                  <a16:creationId xmlns:a16="http://schemas.microsoft.com/office/drawing/2014/main" id="{5FE65FE8-4C23-4365-B9C6-30C07F356871}"/>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A6D15EBC-8AB1-44ED-986B-278C2F525538}"/>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C42458C6-8CAD-443A-B77B-83AE7F6876F2}"/>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48579B94-D6FD-43D7-92A8-571B22533AE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83DBB319-6980-4C48-82ED-AC85464072C6}"/>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21D61FE7-65B0-4154-A8CC-866C94D48DB4}"/>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B029A07E-CF4C-4753-A43A-2E0DE618E3E2}"/>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CF2A2B68-273E-4B06-9D50-B4A28E518281}"/>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974B7A2B-EDCE-4A5C-9EC0-F7BCB6FEB5BC}"/>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A54ED020-B668-4A27-BA97-285587741177}"/>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45B04AC9-3A15-4C71-B874-20D5B322E24B}"/>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181F2DF6-58AF-4F8D-B9AF-F6EE99681E9F}"/>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0D17CCB9-20E1-4D93-91D4-A2CB53A02669}"/>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CAA4BF84-0BCB-465B-B611-496703BC425B}"/>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2BFA2CAE-2DD1-4FCA-8D6D-83A82B367EA5}"/>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B682F9BF-F4B6-4065-B1D0-8F77C9C86330}"/>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21" name="Rectangle 20">
            <a:extLst>
              <a:ext uri="{FF2B5EF4-FFF2-40B4-BE49-F238E27FC236}">
                <a16:creationId xmlns:a16="http://schemas.microsoft.com/office/drawing/2014/main" id="{24052720-D112-47D7-ACA2-DC94DE63069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7B0AEBA6-846F-4E23-BAB5-515A6C31A2D2}"/>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EF0EF4CE-55FC-4631-BDC1-0B0BDDE0804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C7B1BD45-10F8-4B7C-BBFD-FB480C7845C9}"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56B3529-3663-444E-B1A4-F58179B8AB22}"/>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6A2DAA9-1646-461B-8226-6A3A2E621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2773133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Content, BG Red Watermark">
    <p:spTree>
      <p:nvGrpSpPr>
        <p:cNvPr id="1" name=""/>
        <p:cNvGrpSpPr/>
        <p:nvPr/>
      </p:nvGrpSpPr>
      <p:grpSpPr>
        <a:xfrm>
          <a:off x="0" y="0"/>
          <a:ext cx="0" cy="0"/>
          <a:chOff x="0" y="0"/>
          <a:chExt cx="0" cy="0"/>
        </a:xfrm>
      </p:grpSpPr>
      <p:sp>
        <p:nvSpPr>
          <p:cNvPr id="13" name="Rectangle 12"/>
          <p:cNvSpPr/>
          <p:nvPr/>
        </p:nvSpPr>
        <p:spPr>
          <a:xfrm>
            <a:off x="-410" y="1"/>
            <a:ext cx="12192001" cy="6859772"/>
          </a:xfrm>
          <a:prstGeom prst="rect">
            <a:avLst/>
          </a:prstGeom>
          <a:gradFill flip="none" rotWithShape="1">
            <a:gsLst>
              <a:gs pos="57000">
                <a:srgbClr val="BD1922"/>
              </a:gs>
              <a:gs pos="77000">
                <a:srgbClr val="D01F29"/>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Graphic 24">
            <a:extLst>
              <a:ext uri="{FF2B5EF4-FFF2-40B4-BE49-F238E27FC236}">
                <a16:creationId xmlns:a16="http://schemas.microsoft.com/office/drawing/2014/main" id="{EBCFB3CB-E56E-4B96-8265-FE5BC913F57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0" y="0"/>
            <a:ext cx="12192000" cy="6857999"/>
          </a:xfrm>
          <a:prstGeom prst="rect">
            <a:avLst/>
          </a:prstGeom>
        </p:spPr>
      </p:pic>
      <p:grpSp>
        <p:nvGrpSpPr>
          <p:cNvPr id="57" name="Group 56">
            <a:extLst>
              <a:ext uri="{FF2B5EF4-FFF2-40B4-BE49-F238E27FC236}">
                <a16:creationId xmlns:a16="http://schemas.microsoft.com/office/drawing/2014/main" id="{A79D1089-A981-46CD-9152-C21B74A34CE5}"/>
              </a:ext>
            </a:extLst>
          </p:cNvPr>
          <p:cNvGrpSpPr/>
          <p:nvPr/>
        </p:nvGrpSpPr>
        <p:grpSpPr>
          <a:xfrm rot="16200000">
            <a:off x="9183145" y="-547145"/>
            <a:ext cx="2309311" cy="3403600"/>
            <a:chOff x="7391400" y="2619375"/>
            <a:chExt cx="3425190" cy="5048250"/>
          </a:xfrm>
          <a:gradFill>
            <a:gsLst>
              <a:gs pos="100000">
                <a:srgbClr val="535A5D">
                  <a:alpha val="30000"/>
                </a:srgbClr>
              </a:gs>
              <a:gs pos="47000">
                <a:srgbClr val="535A5D">
                  <a:alpha val="10000"/>
                </a:srgbClr>
              </a:gs>
            </a:gsLst>
            <a:lin ang="5400000" scaled="1"/>
          </a:gradFill>
        </p:grpSpPr>
        <p:sp>
          <p:nvSpPr>
            <p:cNvPr id="58" name="Freeform: Shape 57">
              <a:extLst>
                <a:ext uri="{FF2B5EF4-FFF2-40B4-BE49-F238E27FC236}">
                  <a16:creationId xmlns:a16="http://schemas.microsoft.com/office/drawing/2014/main" id="{676F39C1-99A1-4C4A-89AD-CA12EE02C5DD}"/>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2899CC3F-E629-427E-A5C8-3C62741DE600}"/>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D62C11EA-D1BA-4F6A-AEB1-77DFA8DE7387}"/>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2C05617E-81EE-4993-8EB6-663AA12CA79D}"/>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17B2A989-CD34-4002-8337-9807C64D5CEF}"/>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346CD9C-D7C3-4A72-82DD-1D8FE60FAF5F}"/>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6BB656FE-4881-433A-A5BF-7B9C917D591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0EF4D3D9-FC1E-4515-8296-F288B0C9621A}"/>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586C48DE-792C-42DD-B738-88456B25F6F1}"/>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0CDF4FBC-B68A-4297-AE58-2EECABBC20D1}"/>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D758704E-BAA1-410E-9483-F908F8A2DB8E}"/>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A81CBCAE-D7D1-4B58-A049-BA4F66DC501E}"/>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55248D10-BBD8-4B89-901C-1033DDE3BD8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39C6A500-5B97-4EEE-977A-C2D83C7F57C5}"/>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C85509F3-6F25-4475-A4B0-E7B4E47118EB}"/>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34F6D8D1-9832-4CE6-8621-3B9C2E490449}"/>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4" name="Group 73">
            <a:extLst>
              <a:ext uri="{FF2B5EF4-FFF2-40B4-BE49-F238E27FC236}">
                <a16:creationId xmlns:a16="http://schemas.microsoft.com/office/drawing/2014/main" id="{7D94BBDB-009B-428D-A51E-31107AFC8C55}"/>
              </a:ext>
            </a:extLst>
          </p:cNvPr>
          <p:cNvGrpSpPr/>
          <p:nvPr/>
        </p:nvGrpSpPr>
        <p:grpSpPr>
          <a:xfrm rot="5400000">
            <a:off x="583748" y="3810446"/>
            <a:ext cx="2463804" cy="3631302"/>
            <a:chOff x="7391400" y="2619375"/>
            <a:chExt cx="3425190" cy="5048250"/>
          </a:xfrm>
          <a:gradFill>
            <a:gsLst>
              <a:gs pos="100000">
                <a:srgbClr val="535A5D">
                  <a:alpha val="30000"/>
                </a:srgbClr>
              </a:gs>
              <a:gs pos="47000">
                <a:srgbClr val="535A5D">
                  <a:alpha val="10000"/>
                </a:srgbClr>
              </a:gs>
            </a:gsLst>
            <a:lin ang="5400000" scaled="1"/>
          </a:gradFill>
        </p:grpSpPr>
        <p:sp>
          <p:nvSpPr>
            <p:cNvPr id="75" name="Freeform: Shape 74">
              <a:extLst>
                <a:ext uri="{FF2B5EF4-FFF2-40B4-BE49-F238E27FC236}">
                  <a16:creationId xmlns:a16="http://schemas.microsoft.com/office/drawing/2014/main" id="{188D95E4-C0C3-4AC1-8571-E7397C3E4ACF}"/>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A164B239-6275-461B-B1B0-CA66B2A28D7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36D3D9E9-F28E-4AD0-B745-8ACC9FCBE3B9}"/>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881BA72A-B228-4B5E-BE9B-10F41692A3A2}"/>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D3513B35-86AF-44CC-AA7D-51BDC9CA362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142A7070-210C-43B4-AC13-4184EC95A6CB}"/>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C0787C41-7A4E-4987-B4E2-C288364848DD}"/>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EEE3E639-406B-4965-B2D1-FF84C596ADB4}"/>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BEED9AC3-A1DA-4881-A633-F4689848FF5C}"/>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7C68393B-FC9B-4792-96F0-D40FE7E9A3E3}"/>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E9999200-F54D-49BC-9095-C69555D6F0D4}"/>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8E9DA0BC-A41B-4942-B5C0-CFFA6A4E325B}"/>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6EA20E56-D67D-48C6-90B4-8F0B57BCA190}"/>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56D67872-9BB1-4E35-9801-D059591CEFE6}"/>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40412D03-7973-4B4E-ACE8-FFE3E0D4E8DE}"/>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FBFB8C2A-C587-455E-80D4-8A5B47C8C8FC}"/>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11" name="Title Placeholder 8"/>
          <p:cNvSpPr>
            <a:spLocks noGrp="1"/>
          </p:cNvSpPr>
          <p:nvPr>
            <p:ph type="title"/>
          </p:nvPr>
        </p:nvSpPr>
        <p:spPr>
          <a:xfrm>
            <a:off x="-1" y="190501"/>
            <a:ext cx="254002" cy="579557"/>
          </a:xfrm>
          <a:prstGeom prst="rect">
            <a:avLst/>
          </a:prstGeom>
          <a:gradFill>
            <a:gsLst>
              <a:gs pos="0">
                <a:srgbClr val="D01F29"/>
              </a:gs>
              <a:gs pos="100000">
                <a:srgbClr val="F37120"/>
              </a:gs>
            </a:gsLst>
            <a:lin ang="8100000" scaled="1"/>
          </a:gradFill>
        </p:spPr>
        <p:txBody>
          <a:bodyPr vert="horz" wrap="none" lIns="548640" tIns="45720" rIns="91440" bIns="45720" rtlCol="0" anchor="t" anchorCtr="0">
            <a:noAutofit/>
          </a:bodyPr>
          <a:lstStyle>
            <a:lvl1pPr>
              <a:defRPr sz="3600" spc="-150">
                <a:solidFill>
                  <a:schemeClr val="bg1"/>
                </a:solidFill>
              </a:defRPr>
            </a:lvl1pPr>
          </a:lstStyle>
          <a:p>
            <a:pPr lvl="0"/>
            <a:r>
              <a:rPr lang="en-US"/>
              <a:t>Click to edit Master title style</a:t>
            </a:r>
          </a:p>
        </p:txBody>
      </p:sp>
      <p:sp>
        <p:nvSpPr>
          <p:cNvPr id="19" name="Text Placeholder 5">
            <a:extLst>
              <a:ext uri="{FF2B5EF4-FFF2-40B4-BE49-F238E27FC236}">
                <a16:creationId xmlns:a16="http://schemas.microsoft.com/office/drawing/2014/main" id="{995CC921-7106-404A-8F4E-AACC4FC094E1}"/>
              </a:ext>
            </a:extLst>
          </p:cNvPr>
          <p:cNvSpPr>
            <a:spLocks noGrp="1"/>
          </p:cNvSpPr>
          <p:nvPr>
            <p:ph type="body" sz="quarter" idx="12"/>
          </p:nvPr>
        </p:nvSpPr>
        <p:spPr>
          <a:xfrm>
            <a:off x="254000" y="966259"/>
            <a:ext cx="11531601" cy="5210705"/>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2BAA2BDD-EF7A-40EF-9996-FD7475914595}"/>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a:extLst>
              <a:ext uri="{FF2B5EF4-FFF2-40B4-BE49-F238E27FC236}">
                <a16:creationId xmlns:a16="http://schemas.microsoft.com/office/drawing/2014/main" id="{97ADA603-0E96-42BA-A38A-77D349FFB89E}"/>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3" name="TextBox 22">
            <a:extLst>
              <a:ext uri="{FF2B5EF4-FFF2-40B4-BE49-F238E27FC236}">
                <a16:creationId xmlns:a16="http://schemas.microsoft.com/office/drawing/2014/main" id="{A235E374-4933-4D90-8464-454696DEC62B}"/>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6A0865BA-3FCF-4C03-B931-5EB16A1600B8}"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B32A978D-2022-4E1A-A688-2655A0D15E3C}"/>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DA30DA6-63D4-4210-9F83-275BC32B81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373187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 Subheader + Content, BG Red Watermark">
    <p:spTree>
      <p:nvGrpSpPr>
        <p:cNvPr id="1" name=""/>
        <p:cNvGrpSpPr/>
        <p:nvPr/>
      </p:nvGrpSpPr>
      <p:grpSpPr>
        <a:xfrm>
          <a:off x="0" y="0"/>
          <a:ext cx="0" cy="0"/>
          <a:chOff x="0" y="0"/>
          <a:chExt cx="0" cy="0"/>
        </a:xfrm>
      </p:grpSpPr>
      <p:sp>
        <p:nvSpPr>
          <p:cNvPr id="13" name="Rectangle 12"/>
          <p:cNvSpPr/>
          <p:nvPr/>
        </p:nvSpPr>
        <p:spPr>
          <a:xfrm>
            <a:off x="-410" y="1"/>
            <a:ext cx="12192001" cy="6859772"/>
          </a:xfrm>
          <a:prstGeom prst="rect">
            <a:avLst/>
          </a:prstGeom>
          <a:gradFill flip="none" rotWithShape="1">
            <a:gsLst>
              <a:gs pos="57000">
                <a:srgbClr val="BD1922"/>
              </a:gs>
              <a:gs pos="77000">
                <a:srgbClr val="D01F29"/>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5" name="Graphic 24">
            <a:extLst>
              <a:ext uri="{FF2B5EF4-FFF2-40B4-BE49-F238E27FC236}">
                <a16:creationId xmlns:a16="http://schemas.microsoft.com/office/drawing/2014/main" id="{EBCFB3CB-E56E-4B96-8265-FE5BC913F57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0" y="0"/>
            <a:ext cx="12192000" cy="6857999"/>
          </a:xfrm>
          <a:prstGeom prst="rect">
            <a:avLst/>
          </a:prstGeom>
        </p:spPr>
      </p:pic>
      <p:grpSp>
        <p:nvGrpSpPr>
          <p:cNvPr id="57" name="Group 56">
            <a:extLst>
              <a:ext uri="{FF2B5EF4-FFF2-40B4-BE49-F238E27FC236}">
                <a16:creationId xmlns:a16="http://schemas.microsoft.com/office/drawing/2014/main" id="{A79D1089-A981-46CD-9152-C21B74A34CE5}"/>
              </a:ext>
            </a:extLst>
          </p:cNvPr>
          <p:cNvGrpSpPr/>
          <p:nvPr/>
        </p:nvGrpSpPr>
        <p:grpSpPr>
          <a:xfrm rot="16200000">
            <a:off x="9183145" y="-547145"/>
            <a:ext cx="2309311" cy="3403600"/>
            <a:chOff x="7391400" y="2619375"/>
            <a:chExt cx="3425190" cy="5048250"/>
          </a:xfrm>
          <a:gradFill>
            <a:gsLst>
              <a:gs pos="100000">
                <a:srgbClr val="535A5D">
                  <a:alpha val="30000"/>
                </a:srgbClr>
              </a:gs>
              <a:gs pos="47000">
                <a:srgbClr val="535A5D">
                  <a:alpha val="10000"/>
                </a:srgbClr>
              </a:gs>
            </a:gsLst>
            <a:lin ang="5400000" scaled="1"/>
          </a:gradFill>
        </p:grpSpPr>
        <p:sp>
          <p:nvSpPr>
            <p:cNvPr id="58" name="Freeform: Shape 57">
              <a:extLst>
                <a:ext uri="{FF2B5EF4-FFF2-40B4-BE49-F238E27FC236}">
                  <a16:creationId xmlns:a16="http://schemas.microsoft.com/office/drawing/2014/main" id="{676F39C1-99A1-4C4A-89AD-CA12EE02C5DD}"/>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2899CC3F-E629-427E-A5C8-3C62741DE600}"/>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D62C11EA-D1BA-4F6A-AEB1-77DFA8DE7387}"/>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2C05617E-81EE-4993-8EB6-663AA12CA79D}"/>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17B2A989-CD34-4002-8337-9807C64D5CEF}"/>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346CD9C-D7C3-4A72-82DD-1D8FE60FAF5F}"/>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6BB656FE-4881-433A-A5BF-7B9C917D591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0EF4D3D9-FC1E-4515-8296-F288B0C9621A}"/>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586C48DE-792C-42DD-B738-88456B25F6F1}"/>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0CDF4FBC-B68A-4297-AE58-2EECABBC20D1}"/>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D758704E-BAA1-410E-9483-F908F8A2DB8E}"/>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A81CBCAE-D7D1-4B58-A049-BA4F66DC501E}"/>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55248D10-BBD8-4B89-901C-1033DDE3BD8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39C6A500-5B97-4EEE-977A-C2D83C7F57C5}"/>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C85509F3-6F25-4475-A4B0-E7B4E47118EB}"/>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34F6D8D1-9832-4CE6-8621-3B9C2E490449}"/>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4" name="Group 73">
            <a:extLst>
              <a:ext uri="{FF2B5EF4-FFF2-40B4-BE49-F238E27FC236}">
                <a16:creationId xmlns:a16="http://schemas.microsoft.com/office/drawing/2014/main" id="{7D94BBDB-009B-428D-A51E-31107AFC8C55}"/>
              </a:ext>
            </a:extLst>
          </p:cNvPr>
          <p:cNvGrpSpPr/>
          <p:nvPr/>
        </p:nvGrpSpPr>
        <p:grpSpPr>
          <a:xfrm rot="5400000">
            <a:off x="583748" y="3810446"/>
            <a:ext cx="2463804" cy="3631302"/>
            <a:chOff x="7391400" y="2619375"/>
            <a:chExt cx="3425190" cy="5048250"/>
          </a:xfrm>
          <a:gradFill>
            <a:gsLst>
              <a:gs pos="100000">
                <a:srgbClr val="535A5D">
                  <a:alpha val="30000"/>
                </a:srgbClr>
              </a:gs>
              <a:gs pos="47000">
                <a:srgbClr val="535A5D">
                  <a:alpha val="10000"/>
                </a:srgbClr>
              </a:gs>
            </a:gsLst>
            <a:lin ang="5400000" scaled="1"/>
          </a:gradFill>
        </p:grpSpPr>
        <p:sp>
          <p:nvSpPr>
            <p:cNvPr id="75" name="Freeform: Shape 74">
              <a:extLst>
                <a:ext uri="{FF2B5EF4-FFF2-40B4-BE49-F238E27FC236}">
                  <a16:creationId xmlns:a16="http://schemas.microsoft.com/office/drawing/2014/main" id="{188D95E4-C0C3-4AC1-8571-E7397C3E4ACF}"/>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A164B239-6275-461B-B1B0-CA66B2A28D7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36D3D9E9-F28E-4AD0-B745-8ACC9FCBE3B9}"/>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881BA72A-B228-4B5E-BE9B-10F41692A3A2}"/>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D3513B35-86AF-44CC-AA7D-51BDC9CA362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142A7070-210C-43B4-AC13-4184EC95A6CB}"/>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C0787C41-7A4E-4987-B4E2-C288364848DD}"/>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EEE3E639-406B-4965-B2D1-FF84C596ADB4}"/>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BEED9AC3-A1DA-4881-A633-F4689848FF5C}"/>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7C68393B-FC9B-4792-96F0-D40FE7E9A3E3}"/>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E9999200-F54D-49BC-9095-C69555D6F0D4}"/>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8E9DA0BC-A41B-4942-B5C0-CFFA6A4E325B}"/>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6EA20E56-D67D-48C6-90B4-8F0B57BCA190}"/>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56D67872-9BB1-4E35-9801-D059591CEFE6}"/>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40412D03-7973-4B4E-ACE8-FFE3E0D4E8DE}"/>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FBFB8C2A-C587-455E-80D4-8A5B47C8C8FC}"/>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11" name="Title Placeholder 8"/>
          <p:cNvSpPr>
            <a:spLocks noGrp="1"/>
          </p:cNvSpPr>
          <p:nvPr>
            <p:ph type="title"/>
          </p:nvPr>
        </p:nvSpPr>
        <p:spPr>
          <a:xfrm>
            <a:off x="-1" y="190501"/>
            <a:ext cx="254002" cy="579557"/>
          </a:xfrm>
          <a:prstGeom prst="rect">
            <a:avLst/>
          </a:prstGeom>
          <a:gradFill>
            <a:gsLst>
              <a:gs pos="0">
                <a:srgbClr val="D01F29"/>
              </a:gs>
              <a:gs pos="100000">
                <a:srgbClr val="F37120"/>
              </a:gs>
            </a:gsLst>
            <a:lin ang="8100000" scaled="1"/>
          </a:gradFill>
        </p:spPr>
        <p:txBody>
          <a:bodyPr vert="horz" wrap="none" lIns="548640" tIns="45720" rIns="91440" bIns="45720" rtlCol="0" anchor="t" anchorCtr="0">
            <a:noAutofit/>
          </a:bodyPr>
          <a:lstStyle>
            <a:lvl1pPr>
              <a:defRPr sz="3600" spc="-150">
                <a:solidFill>
                  <a:schemeClr val="bg1"/>
                </a:solidFill>
              </a:defRPr>
            </a:lvl1pPr>
          </a:lstStyle>
          <a:p>
            <a:pPr lvl="0"/>
            <a:r>
              <a:rPr lang="en-US"/>
              <a:t>Click to edit Master title style</a:t>
            </a:r>
          </a:p>
        </p:txBody>
      </p:sp>
      <p:sp>
        <p:nvSpPr>
          <p:cNvPr id="20" name="Rectangle 19">
            <a:extLst>
              <a:ext uri="{FF2B5EF4-FFF2-40B4-BE49-F238E27FC236}">
                <a16:creationId xmlns:a16="http://schemas.microsoft.com/office/drawing/2014/main" id="{2BAA2BDD-EF7A-40EF-9996-FD7475914595}"/>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a:extLst>
              <a:ext uri="{FF2B5EF4-FFF2-40B4-BE49-F238E27FC236}">
                <a16:creationId xmlns:a16="http://schemas.microsoft.com/office/drawing/2014/main" id="{97ADA603-0E96-42BA-A38A-77D349FFB89E}"/>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3" name="TextBox 22">
            <a:extLst>
              <a:ext uri="{FF2B5EF4-FFF2-40B4-BE49-F238E27FC236}">
                <a16:creationId xmlns:a16="http://schemas.microsoft.com/office/drawing/2014/main" id="{A235E374-4933-4D90-8464-454696DEC62B}"/>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6A0865BA-3FCF-4C03-B931-5EB16A1600B8}"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B32A978D-2022-4E1A-A688-2655A0D15E3C}"/>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8744C291-1F7D-4C9E-9123-8363B49F51EE}"/>
              </a:ext>
            </a:extLst>
          </p:cNvPr>
          <p:cNvSpPr>
            <a:spLocks noGrp="1"/>
          </p:cNvSpPr>
          <p:nvPr>
            <p:ph type="body" sz="quarter" idx="12"/>
          </p:nvPr>
        </p:nvSpPr>
        <p:spPr>
          <a:xfrm>
            <a:off x="254000" y="1397000"/>
            <a:ext cx="11531601" cy="4779964"/>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2EEDD5EA-B199-47C5-B8EA-9650CD618EBB}"/>
              </a:ext>
            </a:extLst>
          </p:cNvPr>
          <p:cNvSpPr>
            <a:spLocks noGrp="1"/>
          </p:cNvSpPr>
          <p:nvPr>
            <p:ph type="body" sz="quarter" idx="10" hasCustomPrompt="1"/>
          </p:nvPr>
        </p:nvSpPr>
        <p:spPr>
          <a:xfrm>
            <a:off x="233082" y="783506"/>
            <a:ext cx="11552518" cy="511894"/>
          </a:xfrm>
          <a:prstGeom prst="rect">
            <a:avLst/>
          </a:prstGeom>
        </p:spPr>
        <p:txBody>
          <a:bodyPr lIns="91440"/>
          <a:lstStyle>
            <a:lvl1pPr marL="0" indent="0" algn="l">
              <a:lnSpc>
                <a:spcPts val="3200"/>
              </a:lnSpc>
              <a:spcBef>
                <a:spcPts val="0"/>
              </a:spcBef>
              <a:buFontTx/>
              <a:buNone/>
              <a:defRPr sz="2933">
                <a:solidFill>
                  <a:srgbClr val="DAE4EA"/>
                </a:solidFill>
              </a:defRPr>
            </a:lvl1pPr>
          </a:lstStyle>
          <a:p>
            <a:r>
              <a:rPr lang="en-US" b="0" spc="0"/>
              <a:t>Click to edit subtitle</a:t>
            </a:r>
          </a:p>
        </p:txBody>
      </p:sp>
      <p:pic>
        <p:nvPicPr>
          <p:cNvPr id="15" name="Graphic 14">
            <a:extLst>
              <a:ext uri="{FF2B5EF4-FFF2-40B4-BE49-F238E27FC236}">
                <a16:creationId xmlns:a16="http://schemas.microsoft.com/office/drawing/2014/main" id="{3DA30DA6-63D4-4210-9F83-275BC32B81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999066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G Red Watermark">
    <p:spTree>
      <p:nvGrpSpPr>
        <p:cNvPr id="1" name=""/>
        <p:cNvGrpSpPr/>
        <p:nvPr/>
      </p:nvGrpSpPr>
      <p:grpSpPr>
        <a:xfrm>
          <a:off x="0" y="0"/>
          <a:ext cx="0" cy="0"/>
          <a:chOff x="0" y="0"/>
          <a:chExt cx="0" cy="0"/>
        </a:xfrm>
      </p:grpSpPr>
      <p:sp>
        <p:nvSpPr>
          <p:cNvPr id="10" name="Rectangle 9"/>
          <p:cNvSpPr/>
          <p:nvPr/>
        </p:nvSpPr>
        <p:spPr>
          <a:xfrm>
            <a:off x="-410" y="0"/>
            <a:ext cx="12192001" cy="6859772"/>
          </a:xfrm>
          <a:prstGeom prst="rect">
            <a:avLst/>
          </a:prstGeom>
          <a:gradFill flip="none" rotWithShape="1">
            <a:gsLst>
              <a:gs pos="57000">
                <a:srgbClr val="BD1922"/>
              </a:gs>
              <a:gs pos="77000">
                <a:srgbClr val="D01F29"/>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Graphic 19">
            <a:extLst>
              <a:ext uri="{FF2B5EF4-FFF2-40B4-BE49-F238E27FC236}">
                <a16:creationId xmlns:a16="http://schemas.microsoft.com/office/drawing/2014/main" id="{4072FEBE-6907-4C69-B872-7370F0F427C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0" y="-1"/>
            <a:ext cx="12192000" cy="6858001"/>
          </a:xfrm>
          <a:prstGeom prst="rect">
            <a:avLst/>
          </a:prstGeom>
        </p:spPr>
      </p:pic>
      <p:grpSp>
        <p:nvGrpSpPr>
          <p:cNvPr id="52" name="Group 51">
            <a:extLst>
              <a:ext uri="{FF2B5EF4-FFF2-40B4-BE49-F238E27FC236}">
                <a16:creationId xmlns:a16="http://schemas.microsoft.com/office/drawing/2014/main" id="{E1BD5B0A-4332-4407-BADF-E45E388D0B49}"/>
              </a:ext>
            </a:extLst>
          </p:cNvPr>
          <p:cNvGrpSpPr/>
          <p:nvPr/>
        </p:nvGrpSpPr>
        <p:grpSpPr>
          <a:xfrm rot="16200000">
            <a:off x="9183145" y="-547145"/>
            <a:ext cx="2309311" cy="3403600"/>
            <a:chOff x="7391400" y="2619375"/>
            <a:chExt cx="3425190" cy="5048250"/>
          </a:xfrm>
          <a:gradFill>
            <a:gsLst>
              <a:gs pos="100000">
                <a:srgbClr val="535A5D">
                  <a:alpha val="30000"/>
                </a:srgbClr>
              </a:gs>
              <a:gs pos="47000">
                <a:srgbClr val="535A5D">
                  <a:alpha val="10000"/>
                </a:srgbClr>
              </a:gs>
            </a:gsLst>
            <a:lin ang="5400000" scaled="1"/>
          </a:gradFill>
        </p:grpSpPr>
        <p:sp>
          <p:nvSpPr>
            <p:cNvPr id="53" name="Freeform: Shape 52">
              <a:extLst>
                <a:ext uri="{FF2B5EF4-FFF2-40B4-BE49-F238E27FC236}">
                  <a16:creationId xmlns:a16="http://schemas.microsoft.com/office/drawing/2014/main" id="{5056636A-0F8C-49F2-ABD9-DE2EF8CD09E9}"/>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3635C2F5-04BB-40B7-81D7-38500476773A}"/>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2B72979B-6CB6-4F74-BA0A-64E52104F663}"/>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4FC60AC7-C738-4303-8C70-1960BDE8494D}"/>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4923B5AD-D885-4834-BC3B-EDDC151C118F}"/>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209BB8B9-8D26-4156-905E-684AEE3ECD3C}"/>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2C39A5D4-C13D-4AF5-A760-F71954F2F11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17E5DD07-6F54-4836-877C-24DCB2A2AC72}"/>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882125F4-F992-4D71-884B-82B5121F5A34}"/>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D0083EFF-23B5-4E62-B702-E85B82A43F13}"/>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1370B35C-E46B-435F-BAED-F22407FE6FB0}"/>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4A5B916F-8143-4DB9-AA4F-233DB03814EF}"/>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4E358A9F-7096-40D6-9184-126DB452563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9BE21380-8D3F-4A70-A4DF-9B49AEFEAD26}"/>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F44836D4-65A9-4E74-8B29-A9D237B80088}"/>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95877AA3-CD13-4147-BB91-89A75C920582}"/>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69" name="Group 68">
            <a:extLst>
              <a:ext uri="{FF2B5EF4-FFF2-40B4-BE49-F238E27FC236}">
                <a16:creationId xmlns:a16="http://schemas.microsoft.com/office/drawing/2014/main" id="{269BE3D0-BB85-4731-A2F9-FA67B5458B55}"/>
              </a:ext>
            </a:extLst>
          </p:cNvPr>
          <p:cNvGrpSpPr/>
          <p:nvPr/>
        </p:nvGrpSpPr>
        <p:grpSpPr>
          <a:xfrm rot="5400000">
            <a:off x="583748" y="3810446"/>
            <a:ext cx="2463804" cy="3631302"/>
            <a:chOff x="7391400" y="2619375"/>
            <a:chExt cx="3425190" cy="5048250"/>
          </a:xfrm>
          <a:gradFill>
            <a:gsLst>
              <a:gs pos="100000">
                <a:srgbClr val="535A5D">
                  <a:alpha val="30000"/>
                </a:srgbClr>
              </a:gs>
              <a:gs pos="47000">
                <a:srgbClr val="535A5D">
                  <a:alpha val="10000"/>
                </a:srgbClr>
              </a:gs>
            </a:gsLst>
            <a:lin ang="5400000" scaled="1"/>
          </a:gradFill>
        </p:grpSpPr>
        <p:sp>
          <p:nvSpPr>
            <p:cNvPr id="70" name="Freeform: Shape 69">
              <a:extLst>
                <a:ext uri="{FF2B5EF4-FFF2-40B4-BE49-F238E27FC236}">
                  <a16:creationId xmlns:a16="http://schemas.microsoft.com/office/drawing/2014/main" id="{D7BA7E31-8294-4435-A806-1D4715CF0441}"/>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428FF3ED-41B9-497F-8D02-A9F73CAD8307}"/>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7E08841B-BEEE-42CF-860E-962594038BB2}"/>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17D0D7EE-E92B-4D95-8AC4-237BC418182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3C00C071-A4AA-4FB8-8819-E383CF420CA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EC1885E7-7960-46FC-9E9F-426B6AA01BC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3EA35DA1-C3F4-4002-A702-F3F4CA1E0BB2}"/>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6D06E847-31E5-4F44-B9A5-12E795B16CF0}"/>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A04D0F12-A95B-44D4-B838-FB8EFCA0A4FD}"/>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5363A881-4D7C-4919-A6A6-4315773737D1}"/>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A9E1C2FE-819E-4713-A8F2-47B351FA5EA1}"/>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0AB0C4F7-F317-4A12-8995-FF1D6C6D0942}"/>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F31C5B2B-F327-4A7A-94E8-C02102E1AF6D}"/>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E832481C-9BE8-45E6-A295-60F10EEB98CE}"/>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D2F58586-146F-4E26-AFD4-6C5453413BCF}"/>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015E9C9D-7BAD-4CDF-88E5-EC3B4F2A578E}"/>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17" name="TextBox 16">
            <a:extLst>
              <a:ext uri="{FF2B5EF4-FFF2-40B4-BE49-F238E27FC236}">
                <a16:creationId xmlns:a16="http://schemas.microsoft.com/office/drawing/2014/main" id="{71980F35-53F3-49ED-8E96-4F32255AF334}"/>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18" name="TextBox 17">
            <a:extLst>
              <a:ext uri="{FF2B5EF4-FFF2-40B4-BE49-F238E27FC236}">
                <a16:creationId xmlns:a16="http://schemas.microsoft.com/office/drawing/2014/main" id="{B72F1EFD-F18C-4585-B275-A7DF4933146A}"/>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770AF33C-4969-449A-866B-D7855433745A}"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CC3199FE-0493-4998-BBB6-3A7BA61588D4}"/>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979E0EF-B580-41F0-A583-5F5F033044D5}"/>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D0A5B8E0-3606-49E1-9A63-4CF3CD1E8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3963584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gal Disclaimer">
    <p:spTree>
      <p:nvGrpSpPr>
        <p:cNvPr id="1" name=""/>
        <p:cNvGrpSpPr/>
        <p:nvPr/>
      </p:nvGrpSpPr>
      <p:grpSpPr>
        <a:xfrm>
          <a:off x="0" y="0"/>
          <a:ext cx="0" cy="0"/>
          <a:chOff x="0" y="0"/>
          <a:chExt cx="0" cy="0"/>
        </a:xfrm>
      </p:grpSpPr>
      <p:sp>
        <p:nvSpPr>
          <p:cNvPr id="13" name="Rectangle 12"/>
          <p:cNvSpPr/>
          <p:nvPr/>
        </p:nvSpPr>
        <p:spPr>
          <a:xfrm>
            <a:off x="1" y="0"/>
            <a:ext cx="12039600" cy="6858000"/>
          </a:xfrm>
          <a:prstGeom prst="rect">
            <a:avLst/>
          </a:prstGeom>
          <a:gradFill flip="none" rotWithShape="1">
            <a:gsLst>
              <a:gs pos="10000">
                <a:srgbClr val="E9F0F2"/>
              </a:gs>
              <a:gs pos="7700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 name="Graphic 3">
            <a:extLst>
              <a:ext uri="{FF2B5EF4-FFF2-40B4-BE49-F238E27FC236}">
                <a16:creationId xmlns:a16="http://schemas.microsoft.com/office/drawing/2014/main" id="{AB3751D1-7570-454A-B480-2055EEF1099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1" y="-1"/>
            <a:ext cx="12192001" cy="6858000"/>
          </a:xfrm>
          <a:prstGeom prst="rect">
            <a:avLst/>
          </a:prstGeom>
        </p:spPr>
      </p:pic>
      <p:grpSp>
        <p:nvGrpSpPr>
          <p:cNvPr id="55" name="Group 54">
            <a:extLst>
              <a:ext uri="{FF2B5EF4-FFF2-40B4-BE49-F238E27FC236}">
                <a16:creationId xmlns:a16="http://schemas.microsoft.com/office/drawing/2014/main" id="{140271A8-E987-4D0D-BBEB-FA40BD39DEE3}"/>
              </a:ext>
            </a:extLst>
          </p:cNvPr>
          <p:cNvGrpSpPr/>
          <p:nvPr/>
        </p:nvGrpSpPr>
        <p:grpSpPr>
          <a:xfrm rot="16200000">
            <a:off x="9183145" y="-547145"/>
            <a:ext cx="2309311" cy="3403600"/>
            <a:chOff x="7391400" y="2619375"/>
            <a:chExt cx="3425190" cy="5048250"/>
          </a:xfrm>
          <a:solidFill>
            <a:srgbClr val="EDF2F5"/>
          </a:solidFill>
        </p:grpSpPr>
        <p:sp>
          <p:nvSpPr>
            <p:cNvPr id="56" name="Freeform: Shape 55">
              <a:extLst>
                <a:ext uri="{FF2B5EF4-FFF2-40B4-BE49-F238E27FC236}">
                  <a16:creationId xmlns:a16="http://schemas.microsoft.com/office/drawing/2014/main" id="{24A521DA-16CF-4494-94B5-ACE35D87E237}"/>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5A8EBD4E-CA8B-4BED-9700-015084A79505}"/>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541B4C15-0F85-457B-9C0C-81440D85E739}"/>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CEB58432-31E4-4CD1-9C8C-320867276760}"/>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A98AFC4B-1121-4580-BC1B-C9C3446ABF9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284D0BE0-46EE-4BFA-A9C0-BD22A037A698}"/>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22BC2A6B-845A-4F4C-A9A2-282E82F4E054}"/>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7E0A311A-D2F5-4B38-AA57-E61FE1759D23}"/>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64C7BB94-54F1-4912-990D-C908C9BC4506}"/>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1895FFF0-67AC-4349-A949-515CF08B6B85}"/>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BAA1A44F-2E65-4C16-89B7-B9E15204C4C6}"/>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B8393BCE-5EC1-48AA-94A1-5831229EBC5F}"/>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7918B0F3-4A06-4206-9FAB-F1D95B4D85A5}"/>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AD40C191-6055-46B9-9F93-1AFB5E644429}"/>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4F702FE4-A0AB-4A49-BF31-E63C4BE7D268}"/>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D2873928-F483-494D-9BC5-8D97BD2C010F}"/>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2" name="Group 71">
            <a:extLst>
              <a:ext uri="{FF2B5EF4-FFF2-40B4-BE49-F238E27FC236}">
                <a16:creationId xmlns:a16="http://schemas.microsoft.com/office/drawing/2014/main" id="{7EA22221-0B49-4E69-88F5-E69568B0454E}"/>
              </a:ext>
            </a:extLst>
          </p:cNvPr>
          <p:cNvGrpSpPr/>
          <p:nvPr/>
        </p:nvGrpSpPr>
        <p:grpSpPr>
          <a:xfrm rot="5400000">
            <a:off x="583748" y="3810446"/>
            <a:ext cx="2463804" cy="3631302"/>
            <a:chOff x="7391400" y="2619375"/>
            <a:chExt cx="3425190" cy="5048250"/>
          </a:xfrm>
          <a:gradFill>
            <a:gsLst>
              <a:gs pos="100000">
                <a:srgbClr val="E9EFF3"/>
              </a:gs>
              <a:gs pos="0">
                <a:schemeClr val="bg1"/>
              </a:gs>
            </a:gsLst>
            <a:lin ang="5400000" scaled="1"/>
          </a:gradFill>
        </p:grpSpPr>
        <p:sp>
          <p:nvSpPr>
            <p:cNvPr id="73" name="Freeform: Shape 72">
              <a:extLst>
                <a:ext uri="{FF2B5EF4-FFF2-40B4-BE49-F238E27FC236}">
                  <a16:creationId xmlns:a16="http://schemas.microsoft.com/office/drawing/2014/main" id="{F2E91AD3-79A7-493F-A9C5-E5ED48ADF5E0}"/>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D91C7FE4-059E-47EB-8B52-C66BA214B8AA}"/>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7E8901AE-007D-494D-8AC4-59D367E68B34}"/>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D9B5080C-5758-46A1-8152-61B71CDEE19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D838F276-E6FF-49A5-9E56-4A275AD8AFB1}"/>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F787F7AE-7513-4E26-9A0D-D649B264DD1D}"/>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5E4A0359-B6E1-4455-B581-9F0113865C35}"/>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AA1E7934-25C4-4979-8630-AF8D58F8C7C6}"/>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15C42991-1778-45EE-8066-3A6EBAF8771A}"/>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9BD38AF4-B4DF-4735-A7D8-6AA27045C5D8}"/>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5FCC1F52-581A-4982-93D1-7903C13A49C7}"/>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E484B086-7BED-41DB-8AC0-D9377BCD533D}"/>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EFAB439F-97C7-4E9E-B6B3-B53250F8A433}"/>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07755608-805E-4895-9799-B0B680E4963C}"/>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AAD1C083-DE84-44C9-9D70-BB34CC1E63BA}"/>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C5F13D30-0833-4318-A1C3-1EB32D375A86}"/>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22" name="Rectangle 21">
            <a:extLst>
              <a:ext uri="{FF2B5EF4-FFF2-40B4-BE49-F238E27FC236}">
                <a16:creationId xmlns:a16="http://schemas.microsoft.com/office/drawing/2014/main" id="{C05AA07D-6577-4728-93B7-54A32298AABB}"/>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a:extLst>
              <a:ext uri="{FF2B5EF4-FFF2-40B4-BE49-F238E27FC236}">
                <a16:creationId xmlns:a16="http://schemas.microsoft.com/office/drawing/2014/main" id="{2FC720F8-1621-4561-B333-0BEF60B95B0C}"/>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rgbClr val="869297"/>
                </a:solidFill>
                <a:effectLst/>
                <a:latin typeface="+mn-lt"/>
                <a:ea typeface="+mn-ea"/>
                <a:cs typeface="+mn-cs"/>
              </a:rPr>
              <a:t>© Everbridge, Inc. Confidential &amp; Proprietary.</a:t>
            </a:r>
          </a:p>
        </p:txBody>
      </p:sp>
      <p:sp>
        <p:nvSpPr>
          <p:cNvPr id="25" name="TextBox 24">
            <a:extLst>
              <a:ext uri="{FF2B5EF4-FFF2-40B4-BE49-F238E27FC236}">
                <a16:creationId xmlns:a16="http://schemas.microsoft.com/office/drawing/2014/main" id="{ABED857A-2D53-4F7C-8D2E-DAB1AC27DF77}"/>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A05C28DB-0C3A-4408-B06E-DC350D1E8CF7}" type="slidenum">
              <a:rPr kumimoji="0" lang="en-US" sz="800" b="1" i="0" u="none" strike="noStrike" kern="1200" cap="none" spc="0" normalizeH="0" baseline="0" noProof="0" smtClean="0">
                <a:ln>
                  <a:noFill/>
                </a:ln>
                <a:solidFill>
                  <a:srgbClr val="869297"/>
                </a:solidFill>
                <a:effectLst/>
                <a:uLnTx/>
                <a:uFillTx/>
                <a:latin typeface="Arial" panose="020B0604020202020204" pitchFamily="34" charset="0"/>
                <a:ea typeface="+mn-ea"/>
                <a:cs typeface="Arial" panose="020B0604020202020204" pitchFamily="34" charset="0"/>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rgbClr val="869297"/>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EB3CB8A8-F15D-41C7-B32E-E67B813A200C}"/>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AB2C077-A376-432C-969D-ADDDBDF92440}"/>
              </a:ext>
            </a:extLst>
          </p:cNvPr>
          <p:cNvGrpSpPr/>
          <p:nvPr/>
        </p:nvGrpSpPr>
        <p:grpSpPr>
          <a:xfrm>
            <a:off x="1823768" y="1739898"/>
            <a:ext cx="8392066" cy="3378201"/>
            <a:chOff x="3048000" y="2609847"/>
            <a:chExt cx="12588099" cy="5067302"/>
          </a:xfrm>
        </p:grpSpPr>
        <p:sp>
          <p:nvSpPr>
            <p:cNvPr id="2" name="TextBox 1">
              <a:extLst>
                <a:ext uri="{FF2B5EF4-FFF2-40B4-BE49-F238E27FC236}">
                  <a16:creationId xmlns:a16="http://schemas.microsoft.com/office/drawing/2014/main" id="{80DAB703-AF6E-4834-915A-BD2B0D041BAD}"/>
                </a:ext>
              </a:extLst>
            </p:cNvPr>
            <p:cNvSpPr txBox="1"/>
            <p:nvPr userDrawn="1"/>
          </p:nvSpPr>
          <p:spPr>
            <a:xfrm>
              <a:off x="5120499" y="2864738"/>
              <a:ext cx="10515600" cy="4608086"/>
            </a:xfrm>
            <a:prstGeom prst="rect">
              <a:avLst/>
            </a:prstGeom>
          </p:spPr>
          <p:txBody>
            <a:bodyPr vert="horz" wrap="square" lIns="91440" tIns="91440" rIns="91440" bIns="91440" rtlCol="0" anchor="ctr" anchorCtr="0">
              <a:noAutofit/>
            </a:bodyPr>
            <a:lstStyle/>
            <a:p>
              <a:pPr marL="0" marR="0" lvl="0" indent="0" algn="l" defTabSz="609630" rtl="0" eaLnBrk="1" fontAlgn="auto" latinLnBrk="0" hangingPunct="1">
                <a:lnSpc>
                  <a:spcPct val="150000"/>
                </a:lnSpc>
                <a:spcBef>
                  <a:spcPts val="667"/>
                </a:spcBef>
                <a:spcAft>
                  <a:spcPts val="0"/>
                </a:spcAft>
                <a:buClr>
                  <a:srgbClr val="F37120"/>
                </a:buClr>
                <a:buSzTx/>
                <a:buFontTx/>
                <a:buNone/>
                <a:tabLst/>
                <a:defRPr/>
              </a:pPr>
              <a:r>
                <a:rPr lang="en-US" sz="1067">
                  <a:solidFill>
                    <a:srgbClr val="535A5D"/>
                  </a:solidFill>
                </a:rPr>
                <a:t>This presentation includes forward-looking statements. All statements contained in this presentation other than statements of historical facts, including statements regarding future results of operations and financial position of Everbridge, Inc., our business strategy and plans and our objectives for future operations, are forward-looking statements. The words “anticipate,” believe,” “continue,” “estimate,” “expect,” “intend,” “may,” “will” and similar expressions are intended to identify forward-looking statements. These forward-looking statements are subject to a number of risks, uncertainties and assumptions. The future events and trends discussed in this presentation may not occur and actual results could differ materially and adversely from those anticipated or implied in the forward-looking statements. Accordingly, you should not place undue reliance on our forward-looking statements. This presentation also contains estimates and other statistical data made by independent parties and by us relating to market size and growth and other data about our industry. This data involves a number of assumptions and limitations, and you should not give undue weight to such estimates.</a:t>
              </a:r>
            </a:p>
          </p:txBody>
        </p:sp>
        <p:pic>
          <p:nvPicPr>
            <p:cNvPr id="3" name="Graphic 2">
              <a:extLst>
                <a:ext uri="{FF2B5EF4-FFF2-40B4-BE49-F238E27FC236}">
                  <a16:creationId xmlns:a16="http://schemas.microsoft.com/office/drawing/2014/main" id="{34103636-8CC1-44D2-B051-208AFE1F5B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48000" y="4838698"/>
              <a:ext cx="609600" cy="609600"/>
            </a:xfrm>
            <a:prstGeom prst="rect">
              <a:avLst/>
            </a:prstGeom>
          </p:spPr>
        </p:pic>
        <p:sp>
          <p:nvSpPr>
            <p:cNvPr id="5" name="Rectangle 4">
              <a:extLst>
                <a:ext uri="{FF2B5EF4-FFF2-40B4-BE49-F238E27FC236}">
                  <a16:creationId xmlns:a16="http://schemas.microsoft.com/office/drawing/2014/main" id="{FF938E89-DF88-424C-A9D5-995CB8EA5995}"/>
                </a:ext>
              </a:extLst>
            </p:cNvPr>
            <p:cNvSpPr/>
            <p:nvPr userDrawn="1"/>
          </p:nvSpPr>
          <p:spPr>
            <a:xfrm>
              <a:off x="4343400" y="2609847"/>
              <a:ext cx="152400" cy="5067302"/>
            </a:xfrm>
            <a:prstGeom prst="rect">
              <a:avLst/>
            </a:prstGeom>
            <a:solidFill>
              <a:srgbClr val="F2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27121"/>
                </a:solidFill>
              </a:endParaRPr>
            </a:p>
          </p:txBody>
        </p:sp>
      </p:grpSp>
      <p:pic>
        <p:nvPicPr>
          <p:cNvPr id="10" name="Graphic 9">
            <a:extLst>
              <a:ext uri="{FF2B5EF4-FFF2-40B4-BE49-F238E27FC236}">
                <a16:creationId xmlns:a16="http://schemas.microsoft.com/office/drawing/2014/main" id="{407CFB95-F9A9-4659-BE2E-DE2AA97FA9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4008231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 BG Dark Watermar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7186E2-FA5F-4C69-B39E-A1A24B5F9350}"/>
              </a:ext>
            </a:extLst>
          </p:cNvPr>
          <p:cNvSpPr/>
          <p:nvPr/>
        </p:nvSpPr>
        <p:spPr>
          <a:xfrm>
            <a:off x="-410" y="0"/>
            <a:ext cx="12192001" cy="6859772"/>
          </a:xfrm>
          <a:prstGeom prst="rect">
            <a:avLst/>
          </a:prstGeom>
          <a:gradFill flip="none" rotWithShape="1">
            <a:gsLst>
              <a:gs pos="74000">
                <a:srgbClr val="3E4346"/>
              </a:gs>
              <a:gs pos="57000">
                <a:srgbClr val="535A5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Graphic 21">
            <a:extLst>
              <a:ext uri="{FF2B5EF4-FFF2-40B4-BE49-F238E27FC236}">
                <a16:creationId xmlns:a16="http://schemas.microsoft.com/office/drawing/2014/main" id="{7DDEC389-9E26-444D-ADBC-9295EB3CE2A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0" t="406" r="90" b="473"/>
          <a:stretch/>
        </p:blipFill>
        <p:spPr>
          <a:xfrm>
            <a:off x="-410" y="0"/>
            <a:ext cx="12192001" cy="6857999"/>
          </a:xfrm>
          <a:prstGeom prst="rect">
            <a:avLst/>
          </a:prstGeom>
        </p:spPr>
      </p:pic>
      <p:grpSp>
        <p:nvGrpSpPr>
          <p:cNvPr id="110" name="Group 109">
            <a:extLst>
              <a:ext uri="{FF2B5EF4-FFF2-40B4-BE49-F238E27FC236}">
                <a16:creationId xmlns:a16="http://schemas.microsoft.com/office/drawing/2014/main" id="{6604526D-2C68-4284-8E24-6C9D043B214E}"/>
              </a:ext>
            </a:extLst>
          </p:cNvPr>
          <p:cNvGrpSpPr/>
          <p:nvPr/>
        </p:nvGrpSpPr>
        <p:grpSpPr>
          <a:xfrm>
            <a:off x="-433" y="-35493"/>
            <a:ext cx="12040033" cy="6969693"/>
            <a:chOff x="-649" y="-2803"/>
            <a:chExt cx="18060049" cy="10280785"/>
          </a:xfrm>
          <a:solidFill>
            <a:srgbClr val="D4DFE4">
              <a:alpha val="10000"/>
            </a:srgbClr>
          </a:solidFill>
        </p:grpSpPr>
        <p:sp>
          <p:nvSpPr>
            <p:cNvPr id="5" name="Freeform: Shape 4">
              <a:extLst>
                <a:ext uri="{FF2B5EF4-FFF2-40B4-BE49-F238E27FC236}">
                  <a16:creationId xmlns:a16="http://schemas.microsoft.com/office/drawing/2014/main" id="{11F9606D-5D54-4B1F-A442-D8F54FF2E55A}"/>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6" name="Freeform: Shape 5">
              <a:extLst>
                <a:ext uri="{FF2B5EF4-FFF2-40B4-BE49-F238E27FC236}">
                  <a16:creationId xmlns:a16="http://schemas.microsoft.com/office/drawing/2014/main" id="{F4C5DEEA-5396-41C4-9ADB-DE73B4F698BF}"/>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7" name="Freeform: Shape 6">
              <a:extLst>
                <a:ext uri="{FF2B5EF4-FFF2-40B4-BE49-F238E27FC236}">
                  <a16:creationId xmlns:a16="http://schemas.microsoft.com/office/drawing/2014/main" id="{36091BB5-70B1-4A26-8544-827E44053C30}"/>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8" name="Freeform: Shape 7">
              <a:extLst>
                <a:ext uri="{FF2B5EF4-FFF2-40B4-BE49-F238E27FC236}">
                  <a16:creationId xmlns:a16="http://schemas.microsoft.com/office/drawing/2014/main" id="{D0AEA34A-FD06-4054-8817-7E497BF0370F}"/>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9" name="Freeform: Shape 8">
              <a:extLst>
                <a:ext uri="{FF2B5EF4-FFF2-40B4-BE49-F238E27FC236}">
                  <a16:creationId xmlns:a16="http://schemas.microsoft.com/office/drawing/2014/main" id="{00D64399-0F59-4981-BBE8-E6F51B123A41}"/>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10" name="Freeform: Shape 9">
              <a:extLst>
                <a:ext uri="{FF2B5EF4-FFF2-40B4-BE49-F238E27FC236}">
                  <a16:creationId xmlns:a16="http://schemas.microsoft.com/office/drawing/2014/main" id="{45FB1FFA-5FC1-4668-A33D-BE9FB6ABBD07}"/>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E7F89A96-9321-4165-A020-34973EE28407}"/>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86169E13-0010-4ECE-AEF7-9B6CBE456A44}"/>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BFD11E48-79B3-466D-AFF0-2942139A5724}"/>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A017432D-1CEA-428F-ACE4-0A8E59090B63}"/>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E8864294-F455-4015-9F69-4AC38C2314CE}"/>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3893D0AF-43AD-41F3-99F1-142C4325B087}"/>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1FD74EEF-FDDB-4234-835C-ACD12BDA6EA0}"/>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D75E4E78-DA4E-4942-8B8B-AC08AA6A8A71}"/>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3186F714-3A8B-4BF4-85BC-BBAF917A698D}"/>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48E36B0C-FF99-4735-A4F4-82B3D385C5E0}"/>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879A527E-63E6-4AA4-A63D-65BC3EAF40D1}"/>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84963BC2-EA09-4975-BFE7-F7D946E447F4}"/>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FC479F16-CBD4-4F93-AC29-D192775B268B}"/>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A57B8DE9-F995-466A-B2E1-A4430ECC0543}"/>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923D2F8A-242E-4FD7-9641-FAF452C80602}"/>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4D1742D0-921A-49FF-AACC-DB5E4A04146A}"/>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009E04D6-3346-4CD0-B596-2F47849CF1E1}"/>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9A6A11C5-5EFC-49DE-9C3D-739D47D85909}"/>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06A21060-CFEA-4DF3-B136-10EB0D0386CF}"/>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000A40BB-EF38-4ED5-8D5F-1FD6EE5BCCBA}"/>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31FFBD05-450C-433B-A287-602358C29518}"/>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D997A98E-9ADC-449C-B197-8C03D98FA38E}"/>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D9087D4E-AFF1-47B2-BA1B-321024A4F7FD}"/>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6A209839-2F07-4F76-9096-35D32BF38D56}"/>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B44D2ACF-7F03-4FAA-AFE0-FB27EBC141C4}"/>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14B95C44-F825-49DB-99C4-A7B81F8069BC}"/>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491712EC-B211-4D92-A9B1-B00FDB4ED236}"/>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99F7B062-9CD0-4B8A-B558-8CFDD7E1D6EB}"/>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1ACD09DF-526B-4015-A775-609A23C0BA2D}"/>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F99EEF93-4F1D-4F29-904D-B3077D63A1A3}"/>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35987F7A-403B-49CA-AD73-D17AAF8C5949}"/>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45BCFB7D-EF08-4006-867C-5EBE05F77280}"/>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48234A97-8419-4611-8039-11B8DEC61567}"/>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E67C5F6D-5DAD-46F4-8132-EBC7E0E1B395}"/>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5DA8EE83-AA4C-4CD0-8E06-483A911E9805}"/>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C8EDCFA8-6E2B-4210-BDE5-CE3580ED464D}"/>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CCF74660-1B98-46E2-8CDF-5DC0AA508EAA}"/>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BD0155DA-4B53-4909-93D0-6055F8F0CF66}"/>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DAC32AEA-738D-49EB-8FAC-948F9A2C7CB7}"/>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5D2B775F-B67F-4CFC-AB78-4046981B43F7}"/>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ED2A4456-F079-422B-A25D-94532FAD08BC}"/>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375D523-C115-4C1D-9A0E-4858BDF7CA84}"/>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FE0F2EEE-3A21-4489-9EDD-881DA8EA2F45}"/>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B9BC93C0-ADE6-4431-A80E-AD7C66EE916B}"/>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F3AEE9DD-5B8D-42A0-B016-EDD73C91D39E}"/>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90B051A2-5E9F-4911-B348-743F45D75ABF}"/>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5C46E933-3D8B-4144-8BED-36796CDD659D}"/>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A44F0F92-A84D-4BE8-876C-CAB98C1E32E6}"/>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9EF769E4-5D29-4F99-9A60-62C6693501FD}"/>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2E8673B0-768F-4E7F-8CF3-196B093AB856}"/>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B5DD8C4B-69F6-4556-8138-02A4DD822756}"/>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D57E9A97-5A9F-4B37-AE3A-6D2A84E2084D}"/>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87314BB2-7573-4C66-98BD-4DA5C79EE4C9}"/>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D6EC67AE-C3BD-47B0-BEE5-0EC146495896}"/>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4254C422-F7BD-469A-884C-2AAE1DD66991}"/>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130EC04D-8326-4C26-B33F-5ACDDB44DA62}"/>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E96B8A82-7322-4C57-B9C2-50D02C9A487A}"/>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AA9D18A6-76AE-4D68-AC9F-F5FBF8CE8D6D}"/>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B2D477E9-3A28-4744-BEDF-3973C0EF82AB}"/>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AED3A384-B908-4AA4-BF2A-319C75B52FE4}"/>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1FD9D041-989E-42D5-8524-D181FD5B6452}"/>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0664E8F0-FB53-4A04-A733-FDC0E7A682EA}"/>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FF9DAFBC-15DB-4222-AFFE-58BA80059806}"/>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2D73010A-BDBC-40D4-8594-03B0E4636FC2}"/>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43D1736A-ACC6-4057-99C1-3110D12F00AB}"/>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7C9FD8F4-25A8-4BAA-978A-68888EC0EEAF}"/>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D8B348CE-D950-44AB-A997-C600A308A95A}"/>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36F5974F-AD10-4921-B4EE-2C1771A0E28B}"/>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AD547907-181B-4B85-B399-0F5CACABAA70}"/>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32AE248B-A079-4E53-BE9C-51AD13B6CAC2}"/>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FB155BE1-946A-44BA-B4CB-210566B7CA5F}"/>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F8E3B797-5953-4146-B08F-5C760BC47D6B}"/>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AEDBC787-9744-493C-8AF6-794A4CE2E420}"/>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C37A7585-D498-4BD3-8AE2-815700AEA2C7}"/>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7AD0A396-C8F3-4A5A-9462-418EE4F7935F}"/>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F7EE163E-9CDF-40F4-A03E-1478E7BB79AD}"/>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47F11386-F1E6-4698-BF7D-D349F01F4BDA}"/>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6AFBD789-FA2A-44F6-82CB-F14AF8E83162}"/>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26E31775-DDC8-49F9-85D3-308746DE0223}"/>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D1D64040-5120-4F17-97F1-115EE2822626}"/>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686CD80B-4954-402B-8D52-81EB9DD8DA52}"/>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80C7C8BB-4DEF-47CD-A4E5-E03B465F4C81}"/>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7C1EE1A7-6D55-451F-AEB1-314B4E3391B6}"/>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FD54A6A2-C8FC-43A0-8945-D3942B07058C}"/>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11A1640D-6D3B-4DD3-9173-E3D664EAC30C}"/>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3D8EB277-182D-4D38-A654-45A08C4095CF}"/>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C0270B8C-1E16-42D0-A54C-AA22F4445BE2}"/>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34C4677E-B86E-4FD6-9971-3D4B217EDA78}"/>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15" name="Rectangle 14">
            <a:extLst>
              <a:ext uri="{FF2B5EF4-FFF2-40B4-BE49-F238E27FC236}">
                <a16:creationId xmlns:a16="http://schemas.microsoft.com/office/drawing/2014/main" id="{E6AA08E8-5D8D-431B-983D-5C29461DDD2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D610D530-8835-4A87-ABE4-95C8B402EB70}"/>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18" name="TextBox 17">
            <a:extLst>
              <a:ext uri="{FF2B5EF4-FFF2-40B4-BE49-F238E27FC236}">
                <a16:creationId xmlns:a16="http://schemas.microsoft.com/office/drawing/2014/main" id="{39BCC0D5-2C67-4D48-B557-DC0C19DCC75C}"/>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5E9305B2-F7C0-4E8E-9866-6EF8B0873376}"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6EB09DAD-38F9-4F4A-8EE2-6E3087B7089F}"/>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5F51B5A-E3B4-4C1C-A481-08F0C87F4866}"/>
              </a:ext>
            </a:extLst>
          </p:cNvPr>
          <p:cNvSpPr/>
          <p:nvPr/>
        </p:nvSpPr>
        <p:spPr>
          <a:xfrm rot="16200000">
            <a:off x="5997371" y="1190830"/>
            <a:ext cx="101600" cy="2037941"/>
          </a:xfrm>
          <a:prstGeom prst="rect">
            <a:avLst/>
          </a:prstGeom>
          <a:solidFill>
            <a:srgbClr val="F2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27121"/>
              </a:solidFill>
            </a:endParaRPr>
          </a:p>
        </p:txBody>
      </p:sp>
      <p:sp>
        <p:nvSpPr>
          <p:cNvPr id="21" name="Title Placeholder 8">
            <a:extLst>
              <a:ext uri="{FF2B5EF4-FFF2-40B4-BE49-F238E27FC236}">
                <a16:creationId xmlns:a16="http://schemas.microsoft.com/office/drawing/2014/main" id="{21FF13EE-3526-4791-9738-FACF5CFB6F8B}"/>
              </a:ext>
            </a:extLst>
          </p:cNvPr>
          <p:cNvSpPr>
            <a:spLocks noGrp="1"/>
          </p:cNvSpPr>
          <p:nvPr>
            <p:ph type="title" hasCustomPrompt="1"/>
          </p:nvPr>
        </p:nvSpPr>
        <p:spPr>
          <a:xfrm>
            <a:off x="2463392" y="2463800"/>
            <a:ext cx="7264399" cy="1257299"/>
          </a:xfrm>
          <a:prstGeom prst="rect">
            <a:avLst/>
          </a:prstGeom>
          <a:noFill/>
        </p:spPr>
        <p:txBody>
          <a:bodyPr vert="horz" wrap="square" lIns="0" tIns="0" rIns="0" bIns="0" rtlCol="0" anchor="t" anchorCtr="0">
            <a:noAutofit/>
          </a:bodyPr>
          <a:lstStyle>
            <a:lvl1pPr algn="ctr">
              <a:defRPr sz="4800" spc="-150">
                <a:solidFill>
                  <a:schemeClr val="bg1"/>
                </a:solidFill>
              </a:defRPr>
            </a:lvl1pPr>
          </a:lstStyle>
          <a:p>
            <a:pPr lvl="0"/>
            <a:r>
              <a:rPr lang="en-US"/>
              <a:t>Click to edit Section Divider style</a:t>
            </a:r>
          </a:p>
        </p:txBody>
      </p:sp>
      <p:pic>
        <p:nvPicPr>
          <p:cNvPr id="11" name="Graphic 10">
            <a:extLst>
              <a:ext uri="{FF2B5EF4-FFF2-40B4-BE49-F238E27FC236}">
                <a16:creationId xmlns:a16="http://schemas.microsoft.com/office/drawing/2014/main" id="{D0A4AA10-FCF9-4953-BD52-9EDCC9CA4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20664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  BG Blue Watermark">
    <p:spTree>
      <p:nvGrpSpPr>
        <p:cNvPr id="1" name=""/>
        <p:cNvGrpSpPr/>
        <p:nvPr/>
      </p:nvGrpSpPr>
      <p:grpSpPr>
        <a:xfrm>
          <a:off x="0" y="0"/>
          <a:ext cx="0" cy="0"/>
          <a:chOff x="0" y="0"/>
          <a:chExt cx="0" cy="0"/>
        </a:xfrm>
      </p:grpSpPr>
      <p:sp>
        <p:nvSpPr>
          <p:cNvPr id="14" name="Rectangle 13"/>
          <p:cNvSpPr/>
          <p:nvPr/>
        </p:nvSpPr>
        <p:spPr>
          <a:xfrm>
            <a:off x="-410" y="0"/>
            <a:ext cx="12192001" cy="6859772"/>
          </a:xfrm>
          <a:prstGeom prst="rect">
            <a:avLst/>
          </a:prstGeom>
          <a:gradFill flip="none" rotWithShape="1">
            <a:gsLst>
              <a:gs pos="57000">
                <a:srgbClr val="128DD1"/>
              </a:gs>
              <a:gs pos="77000">
                <a:srgbClr val="0099D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3" name="Graphic 12">
            <a:extLst>
              <a:ext uri="{FF2B5EF4-FFF2-40B4-BE49-F238E27FC236}">
                <a16:creationId xmlns:a16="http://schemas.microsoft.com/office/drawing/2014/main" id="{F9E35104-1C99-446C-AE23-18BCEAF86BA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0" t="406" r="88" b="473"/>
          <a:stretch/>
        </p:blipFill>
        <p:spPr>
          <a:xfrm>
            <a:off x="-410" y="0"/>
            <a:ext cx="12192410" cy="6857999"/>
          </a:xfrm>
          <a:prstGeom prst="rect">
            <a:avLst/>
          </a:prstGeom>
        </p:spPr>
      </p:pic>
      <p:grpSp>
        <p:nvGrpSpPr>
          <p:cNvPr id="16" name="Group 15">
            <a:extLst>
              <a:ext uri="{FF2B5EF4-FFF2-40B4-BE49-F238E27FC236}">
                <a16:creationId xmlns:a16="http://schemas.microsoft.com/office/drawing/2014/main" id="{7D5ACDD8-FD2B-472C-B07B-B80B8AD3184B}"/>
              </a:ext>
            </a:extLst>
          </p:cNvPr>
          <p:cNvGrpSpPr/>
          <p:nvPr/>
        </p:nvGrpSpPr>
        <p:grpSpPr>
          <a:xfrm>
            <a:off x="-433" y="-35493"/>
            <a:ext cx="12040033" cy="6969693"/>
            <a:chOff x="-649" y="-2803"/>
            <a:chExt cx="18060049" cy="10280785"/>
          </a:xfrm>
          <a:solidFill>
            <a:srgbClr val="D4DFE4">
              <a:alpha val="30000"/>
            </a:srgbClr>
          </a:solidFill>
        </p:grpSpPr>
        <p:sp>
          <p:nvSpPr>
            <p:cNvPr id="17" name="Freeform: Shape 16">
              <a:extLst>
                <a:ext uri="{FF2B5EF4-FFF2-40B4-BE49-F238E27FC236}">
                  <a16:creationId xmlns:a16="http://schemas.microsoft.com/office/drawing/2014/main" id="{900795B7-44BB-45DC-AE7B-5DC354408C0B}"/>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14D89BCD-5DC2-4CDA-91AB-5CB562596961}"/>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108F7106-246E-45B5-BE6D-9F077ADD7F9A}"/>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CA8FE306-FF3A-4190-B2F3-5EF271AE6389}"/>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23128311-98F1-40C9-B050-276D0087F1DF}"/>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54920033-F67D-4372-96CD-184B04FC0266}"/>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C7CA7F38-1BD2-4DD2-AA4F-B1F5743579B8}"/>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5CA1EDC2-A429-42AA-BB45-8651A7EE8FCC}"/>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AA214481-0EC5-4AB2-8354-6F471BC476B4}"/>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E3C69AAF-0B6B-4FE0-8223-2A2E34A42D1C}"/>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26A8BB1D-2D49-43C7-9C12-907F0E25BA99}"/>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85D7898D-234A-476C-AD76-71058B74E339}"/>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19CB9B84-7227-4ADE-88B1-F1E2A3C90277}"/>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2F8FE44D-14D3-42EB-B620-EC543EBB7158}"/>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76840FA3-D663-4037-82EB-BD22ED8BB888}"/>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38C9DF7A-F173-4A4B-B619-ECC98985EB5B}"/>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74BB7F60-2D60-468A-86A8-7F1E83007DE3}"/>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AA77C62F-4377-41E7-99D7-EB44F93FAFF3}"/>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9B347837-6FA5-44A5-81D8-6BC65AE1ED96}"/>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AFE25D3D-18D9-46A9-AAE3-BE04B93DAF33}"/>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11ACAAE5-D29C-49B3-BD81-9AC52C39D055}"/>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15302412-496D-4BAC-A06F-9D17BD795BFA}"/>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40D42864-4EED-4448-B068-1067F1ED4694}"/>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CE4F67B4-2172-415D-81BD-E7160A25E55F}"/>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B13279A3-A37F-43C3-A6C6-8F6CE002FB9C}"/>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CDF099D-7041-4FF4-962F-2D7A88B3CE42}"/>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FBEBABDD-494B-4495-BCEA-6349AF7AD371}"/>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00A4CC3E-B321-4C2F-9C85-654B90C214EF}"/>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6D020A08-A82B-47C2-B3B2-7C0E08D824A5}"/>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E8FBECF0-CF1C-45F3-BEFB-6C6907258078}"/>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BD30D6C0-F6E1-4541-84BC-9F35123035CE}"/>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2C11BB73-C559-433E-B17D-B6942D34BDAE}"/>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AE39618-C4F9-45E8-880D-9243F4F11946}"/>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50520CD7-A00F-4226-9219-8B21C81D9C80}"/>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15F458B2-4A92-4026-B008-89D140866B55}"/>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7A37364C-796E-4895-874A-F549A9D78812}"/>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639FA1BB-9298-4A83-B9E7-B5ABE713B7E7}"/>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A8B69B59-7409-4253-A592-EA2C9430E624}"/>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56575DA1-3627-441E-9198-05F5E3205A76}"/>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54104A29-8623-44A4-AF29-568CBF9C2D69}"/>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805BD602-3671-44E3-860A-BD7E18D5D7B5}"/>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A69548E9-318D-4A5E-99A9-8530FECBE36F}"/>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3D7C5071-8378-4A5E-9E4B-36D0809BA26D}"/>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BAB1C32D-BC0C-4FD4-A05C-0D8E7EBDC005}"/>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30E5A568-8C80-4DCD-A67E-C53A2B9F8D56}"/>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3131290A-A83D-4CD7-A73D-0C19E67C89EF}"/>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4ABA1D01-934C-434B-9558-5E0E7CC59044}"/>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F94181D1-4194-48D0-A41F-5F483936FD31}"/>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19AB8681-CCEA-484B-B672-219D9C48873C}"/>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39006F9E-0DE7-4177-9AE5-C955736C49AC}"/>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186B5278-9360-40A4-B993-5740F86EFC35}"/>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01B00979-A693-45E8-9DE5-0B545AF5381B}"/>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9280F652-28FE-4087-A5C1-C3135DFB3313}"/>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39DC32D0-126D-4E07-B9B6-2AF0DDB94D31}"/>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2089275A-8E50-4CC5-A511-DEB5212F4D39}"/>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2F252825-1FE2-4EE6-A51D-4B5911155BAF}"/>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857338B9-CABF-4510-8A31-5A43B1C58802}"/>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CB63DD7D-5B92-4E78-A05A-24F1449A8436}"/>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1E2A7C93-D6D0-45FC-8FBD-61F7ECB4AFD5}"/>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50E6A5AF-FA6E-4EFB-B018-766C780B337F}"/>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44FB4385-6564-4B59-9161-8C74F67F0128}"/>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59DBF603-ED75-4684-8FA8-A7FC2CDF851C}"/>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E494959E-87C5-42CD-814B-46AA2E581E5B}"/>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2D7EBA39-395F-4CDE-AA60-C0B9CE6771B9}"/>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B8C29676-F0CA-44EA-A73A-FA065D028328}"/>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82FED3D8-B131-4273-8C9D-A49DAE97031A}"/>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C5E8EFF0-B002-44B8-AC41-D1DAE50D51D3}"/>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899911D6-D983-4301-8823-9ED31247E2CA}"/>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C7ACDC31-F3F7-46F0-BDFD-6807F44E668E}"/>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B72EC2BC-5A0D-4C3C-87BF-601D8574DA77}"/>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0C1B3763-5E7F-426C-ADA0-B0B879D4495D}"/>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4CFFF3C7-C044-4E42-A07A-F4B9C3F3F2EC}"/>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7FA6C1D2-7B00-4CAC-986D-F8050AB9A679}"/>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BC7C0A33-3DB8-4254-B7F0-265CA7392032}"/>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76C031C1-E8AF-4833-9C7F-A7759F3E09A3}"/>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97807F4A-DC05-4DF9-B420-B44E24AFBED9}"/>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FAF2FD13-C9E3-49E8-B679-4F00A95D612B}"/>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69563C19-525B-4BED-963D-A68EBFB54EC7}"/>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84FF3401-306D-43C8-9569-359158781B33}"/>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911655C9-2499-4FD0-ADA0-27DC01B0CDE2}"/>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284E51EA-87C3-4520-B246-8E850404F285}"/>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1D3EEAB6-9020-420D-AAF6-591B1FE95184}"/>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DEE9796D-BB57-43B5-A54C-9EC7362506FD}"/>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1637A178-B7AC-4E52-847B-FDFDA3F93466}"/>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9D97F8F9-6451-4F31-BF27-5D77E1F99220}"/>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86BE640B-891F-4058-AD55-4E2577CEACF3}"/>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D5AEAFA6-D2BA-4EA7-B0E0-27E3D9006F5A}"/>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9C21411B-0834-47C2-A31E-90097DD63366}"/>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F88537FC-6FF2-4F29-BF5A-4087D005850B}"/>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B90B00FE-0F0C-40C1-8A9C-E6F930F9BD18}"/>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502FABCE-93CD-4C2B-837A-7D7CC02E7917}"/>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4D6BE5D0-7378-4004-AA06-57404CC43826}"/>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1CF3F656-5811-41E0-8BD6-FD299EAF6226}"/>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443F2A4E-B846-4E31-AC6A-240331C16554}"/>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21" name="Rectangle 20">
            <a:extLst>
              <a:ext uri="{FF2B5EF4-FFF2-40B4-BE49-F238E27FC236}">
                <a16:creationId xmlns:a16="http://schemas.microsoft.com/office/drawing/2014/main" id="{24052720-D112-47D7-ACA2-DC94DE63069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7B0AEBA6-846F-4E23-BAB5-515A6C31A2D2}"/>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EF0EF4CE-55FC-4631-BDC1-0B0BDDE0804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C7B1BD45-10F8-4B7C-BBFD-FB480C7845C9}"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56B3529-3663-444E-B1A4-F58179B8AB22}"/>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DE1FA2D-1C4D-4C4C-BD0C-BB48850D0496}"/>
              </a:ext>
            </a:extLst>
          </p:cNvPr>
          <p:cNvSpPr/>
          <p:nvPr/>
        </p:nvSpPr>
        <p:spPr>
          <a:xfrm rot="16200000">
            <a:off x="5997371" y="1190830"/>
            <a:ext cx="101600" cy="2037941"/>
          </a:xfrm>
          <a:prstGeom prst="rect">
            <a:avLst/>
          </a:prstGeom>
          <a:solidFill>
            <a:srgbClr val="F2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27121"/>
              </a:solidFill>
            </a:endParaRPr>
          </a:p>
        </p:txBody>
      </p:sp>
      <p:sp>
        <p:nvSpPr>
          <p:cNvPr id="20" name="Title Placeholder 8">
            <a:extLst>
              <a:ext uri="{FF2B5EF4-FFF2-40B4-BE49-F238E27FC236}">
                <a16:creationId xmlns:a16="http://schemas.microsoft.com/office/drawing/2014/main" id="{0464CC93-3834-4A5A-B3A3-8BD4F3248487}"/>
              </a:ext>
            </a:extLst>
          </p:cNvPr>
          <p:cNvSpPr>
            <a:spLocks noGrp="1"/>
          </p:cNvSpPr>
          <p:nvPr>
            <p:ph type="title" hasCustomPrompt="1"/>
          </p:nvPr>
        </p:nvSpPr>
        <p:spPr>
          <a:xfrm>
            <a:off x="2463392" y="2463800"/>
            <a:ext cx="7264399" cy="1257299"/>
          </a:xfrm>
          <a:prstGeom prst="rect">
            <a:avLst/>
          </a:prstGeom>
          <a:noFill/>
        </p:spPr>
        <p:txBody>
          <a:bodyPr vert="horz" wrap="square" lIns="0" tIns="0" rIns="0" bIns="0" rtlCol="0" anchor="t" anchorCtr="0">
            <a:noAutofit/>
          </a:bodyPr>
          <a:lstStyle>
            <a:lvl1pPr algn="ctr">
              <a:defRPr sz="4800" spc="-150">
                <a:solidFill>
                  <a:schemeClr val="bg1"/>
                </a:solidFill>
              </a:defRPr>
            </a:lvl1pPr>
          </a:lstStyle>
          <a:p>
            <a:pPr lvl="0"/>
            <a:r>
              <a:rPr lang="en-US"/>
              <a:t>Click to edit Section Divider style</a:t>
            </a:r>
          </a:p>
        </p:txBody>
      </p:sp>
      <p:pic>
        <p:nvPicPr>
          <p:cNvPr id="12" name="Graphic 11">
            <a:extLst>
              <a:ext uri="{FF2B5EF4-FFF2-40B4-BE49-F238E27FC236}">
                <a16:creationId xmlns:a16="http://schemas.microsoft.com/office/drawing/2014/main" id="{D6A2DAA9-1646-461B-8226-6A3A2E621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4291084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 BG Red Watermark">
    <p:spTree>
      <p:nvGrpSpPr>
        <p:cNvPr id="1" name=""/>
        <p:cNvGrpSpPr/>
        <p:nvPr/>
      </p:nvGrpSpPr>
      <p:grpSpPr>
        <a:xfrm>
          <a:off x="0" y="0"/>
          <a:ext cx="0" cy="0"/>
          <a:chOff x="0" y="0"/>
          <a:chExt cx="0" cy="0"/>
        </a:xfrm>
      </p:grpSpPr>
      <p:sp>
        <p:nvSpPr>
          <p:cNvPr id="10" name="Rectangle 9"/>
          <p:cNvSpPr/>
          <p:nvPr/>
        </p:nvSpPr>
        <p:spPr>
          <a:xfrm>
            <a:off x="-410" y="0"/>
            <a:ext cx="12192001" cy="6859772"/>
          </a:xfrm>
          <a:prstGeom prst="rect">
            <a:avLst/>
          </a:prstGeom>
          <a:gradFill flip="none" rotWithShape="1">
            <a:gsLst>
              <a:gs pos="57000">
                <a:srgbClr val="BD1922"/>
              </a:gs>
              <a:gs pos="77000">
                <a:srgbClr val="D01F29"/>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0" name="Graphic 19">
            <a:extLst>
              <a:ext uri="{FF2B5EF4-FFF2-40B4-BE49-F238E27FC236}">
                <a16:creationId xmlns:a16="http://schemas.microsoft.com/office/drawing/2014/main" id="{4072FEBE-6907-4C69-B872-7370F0F427C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6" t="406" r="88" b="473"/>
          <a:stretch/>
        </p:blipFill>
        <p:spPr>
          <a:xfrm>
            <a:off x="-819" y="-1"/>
            <a:ext cx="12192819" cy="6858001"/>
          </a:xfrm>
          <a:prstGeom prst="rect">
            <a:avLst/>
          </a:prstGeom>
        </p:spPr>
      </p:pic>
      <p:grpSp>
        <p:nvGrpSpPr>
          <p:cNvPr id="21" name="Group 20">
            <a:extLst>
              <a:ext uri="{FF2B5EF4-FFF2-40B4-BE49-F238E27FC236}">
                <a16:creationId xmlns:a16="http://schemas.microsoft.com/office/drawing/2014/main" id="{2D251E2B-38CE-4302-9A50-2BA63BC77B2C}"/>
              </a:ext>
            </a:extLst>
          </p:cNvPr>
          <p:cNvGrpSpPr/>
          <p:nvPr/>
        </p:nvGrpSpPr>
        <p:grpSpPr>
          <a:xfrm>
            <a:off x="-433" y="-35493"/>
            <a:ext cx="12040033" cy="6969693"/>
            <a:chOff x="-649" y="-2803"/>
            <a:chExt cx="18060049" cy="10280785"/>
          </a:xfrm>
          <a:solidFill>
            <a:srgbClr val="D4DFE4">
              <a:alpha val="38000"/>
            </a:srgbClr>
          </a:solidFill>
        </p:grpSpPr>
        <p:sp>
          <p:nvSpPr>
            <p:cNvPr id="22" name="Freeform: Shape 21">
              <a:extLst>
                <a:ext uri="{FF2B5EF4-FFF2-40B4-BE49-F238E27FC236}">
                  <a16:creationId xmlns:a16="http://schemas.microsoft.com/office/drawing/2014/main" id="{5D0F6B70-3756-4165-8DEB-B2AD898A7EE7}"/>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E6935511-AF63-4D0E-9557-8467D0FF4EBA}"/>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05DFD424-B5AF-4B05-85C2-0758679F0EF2}"/>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924ED0EC-7988-4F45-B305-CD45F80B67AD}"/>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0AA3DD2C-E358-410B-B060-FC0B1C504333}"/>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75E0776A-BC4A-4A06-872C-8C0DDBE28A96}"/>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01DC7125-F7C0-4254-AF12-AD9E53D1EE75}"/>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FFD3762A-D351-44CC-A73E-897053C00A57}"/>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3410BEB1-68D0-4272-8C4D-C2F0C70726D2}"/>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7251B402-37FF-4271-A006-0AE5BBA352D7}"/>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86AD06D5-A0F6-4242-9A5E-F77AB68417E7}"/>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3F0A3BF8-7219-470C-BCB0-E73F9E482B9B}"/>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2A6AD55C-CB46-4C1C-AB6E-B14490EAA070}"/>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90CD2204-0B73-4969-8B20-75D56B09EBE7}"/>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A3E54B7A-1898-4357-877B-57F91ADE340A}"/>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7B887014-9341-460B-8089-0E9CA684C13A}"/>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8849CE08-2B7C-409E-84AB-19F9001E4707}"/>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7FE3FECB-8711-4391-87F6-89BE3FE7965A}"/>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3D6D4819-11C6-4123-9A82-2FB659E3C2E5}"/>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3D4D1956-3A3C-46AB-A6EA-6BAF50A0E770}"/>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61E96A52-C7CD-4BC7-ACF8-4894742FB485}"/>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FD21212C-26E8-4104-A916-2B560633AA11}"/>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0830B992-3314-4753-BB17-5A2F979E417A}"/>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4FC6D36D-CC87-4A8F-9581-7462EF49CF9B}"/>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BFC6C543-380C-4F37-A5E4-634B421558A0}"/>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BECE63A9-53E5-4E3C-BFF6-309F94216D46}"/>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21E4B2F8-8652-44E2-8A8B-22611A5C68CC}"/>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435CA45A-3C45-4DAE-BA11-5EE7712CC782}"/>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3B751E29-E883-4A0D-BB27-577AC6E82343}"/>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5F83A863-D987-4985-A589-9F07397E16FC}"/>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22A3C9A1-856B-44B7-9990-578B679FA94D}"/>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FC1E05B6-F2DA-424C-A030-5AC1E0E71706}"/>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677E4706-1817-40D4-A038-F5B156F1E8D8}"/>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00767F4C-B5C6-4B55-9E3A-76C6650DD526}"/>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F825563F-7C36-450D-9BF6-98C3ED97D4C6}"/>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B00DBFDE-900F-4CEC-8194-3EC4DD874F20}"/>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B2F28C8D-1A34-4D1C-B806-5EB8A11E8C62}"/>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1B9FB01E-68C1-42DB-A352-D7047B10F2F7}"/>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C247ACA4-50C4-4B83-8DAA-4BF681BD4126}"/>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F6260644-E9B5-4B38-BE8B-884C21E6747F}"/>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50BB1A4C-0DA4-4CEE-8EF6-7C2D7F41292B}"/>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847CD8C6-CCF4-44B5-B78D-B6FAF00611AD}"/>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ED6EAD87-5B91-4766-AF38-BAAE7A132737}"/>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F9043C1D-24B2-4C91-BBA5-08D195B5E770}"/>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EA7C5CBB-4995-4EC6-A135-5335F3E99D8B}"/>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83B7F447-8E6F-4F6E-B48B-5EB27B33DD1C}"/>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2E82565B-554B-4059-8A3C-0BB7AD0C112E}"/>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375DA68F-90BF-40AB-AC44-B83D0AD471BC}"/>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671A8474-FDBC-442A-8A03-7F048B2D0A73}"/>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5579FF04-AFB5-4D9C-A673-4D4DD9A87FB9}"/>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BC128BDC-2405-4259-852C-BD2A069428B6}"/>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F118D308-E233-4404-A32C-8D86783F7C48}"/>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8868C8B4-9E6C-4172-843F-E7474958B4EA}"/>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DBEBEDC2-E4C0-4A8E-930E-6FB686491C40}"/>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E9DE0688-C365-4D69-A9B4-EE9E2EB62E10}"/>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0417C89C-EB56-45E3-B236-67AB06803B68}"/>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DF70DEFC-9069-41EA-BA19-5E7E215D57D4}"/>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EEE2AEF3-A804-4744-AFF2-CFA752EFD22B}"/>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2D8603DC-E74B-4593-8421-2A9C75614AD8}"/>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BC383788-6EA1-4314-8CEA-6FD8656E5B21}"/>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D36DAAEC-496E-402E-A7D0-DADD350F25EB}"/>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1877813E-4917-4CE2-B46E-84E85A1B677E}"/>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D8E32C4A-2861-4BF3-AF27-109338D22599}"/>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7522C11E-8394-4CDE-A427-1046C70ACB5A}"/>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604EA250-D592-495F-8C32-0188D27E4A9B}"/>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5D9DD79C-860D-47EF-91DA-410C95233854}"/>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1586F1A9-7DC3-4607-B346-52B5D74D7FCC}"/>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09E29BBC-B8D4-455D-92FC-6F1F663BFD3E}"/>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9561B0FD-4FD8-4DA4-B9A6-C24BE4D72265}"/>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82237A38-5485-4F43-B128-BE789B49B679}"/>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E52AC872-EDAD-4800-9D59-0A51E853DF72}"/>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27F7667B-7827-4BF4-9696-6F6A0EACF2AA}"/>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A9ADB006-955C-468C-9A90-60E33FA79F8A}"/>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B1003457-ABE6-4EB0-AE98-3660046E375F}"/>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AD406C9F-DD10-4696-974A-7306021E64B1}"/>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E09281DD-7616-41B5-B700-D4175FF8A9E0}"/>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FD4BEE3D-D1CD-44C6-BCA0-A62E04CC969C}"/>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8CA9C7AE-0C60-435F-A0F5-4A17ACC2D59F}"/>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93F5779C-8EBA-4421-A733-C022E897642F}"/>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A50AD89E-8244-41FC-9D0D-5E0B488F9BBB}"/>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D9427C53-66BD-4C80-8301-81040B5773B8}"/>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AE80AE57-44C9-4D3B-B5D5-527AB49633B6}"/>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0D3E3399-0B0E-47B0-AAFE-429800FCEAC5}"/>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794E0271-B2D1-41DA-ACA3-21C5E6D36DE6}"/>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90AA3850-A4A8-48C3-89C8-3CFF47F2B2D9}"/>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48593CD4-9310-4F81-8959-3F80647B11E7}"/>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E86FA03C-F350-47FE-9F63-03CCF9130416}"/>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D685B25F-8A7C-41C3-8C80-C6EBA6A56676}"/>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DF5AEBBE-8FB8-4E19-85FA-7CDBCA47D600}"/>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03D1AAB8-1292-4FC1-A92D-E3DE3545C907}"/>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0E708698-0007-46B6-8500-7DE74732ADC1}"/>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760B12BC-143F-44A0-956A-1E5E3ADF98C4}"/>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FE6DB46E-EAD7-4A00-9E44-F48321BE8014}"/>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47A204D0-AA43-4F22-AE61-0EC232A808F7}"/>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17" name="TextBox 16">
            <a:extLst>
              <a:ext uri="{FF2B5EF4-FFF2-40B4-BE49-F238E27FC236}">
                <a16:creationId xmlns:a16="http://schemas.microsoft.com/office/drawing/2014/main" id="{71980F35-53F3-49ED-8E96-4F32255AF334}"/>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18" name="TextBox 17">
            <a:extLst>
              <a:ext uri="{FF2B5EF4-FFF2-40B4-BE49-F238E27FC236}">
                <a16:creationId xmlns:a16="http://schemas.microsoft.com/office/drawing/2014/main" id="{B72F1EFD-F18C-4585-B275-A7DF4933146A}"/>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770AF33C-4969-449A-866B-D7855433745A}"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CC3199FE-0493-4998-BBB6-3A7BA61588D4}"/>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979E0EF-B580-41F0-A583-5F5F033044D5}"/>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09A08B0F-AFEB-4642-A1A0-114EA142CD5D}"/>
              </a:ext>
            </a:extLst>
          </p:cNvPr>
          <p:cNvSpPr/>
          <p:nvPr/>
        </p:nvSpPr>
        <p:spPr>
          <a:xfrm rot="16200000">
            <a:off x="5997371" y="1190830"/>
            <a:ext cx="101600" cy="2037941"/>
          </a:xfrm>
          <a:prstGeom prst="rect">
            <a:avLst/>
          </a:prstGeom>
          <a:solidFill>
            <a:srgbClr val="F27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27121"/>
              </a:solidFill>
            </a:endParaRPr>
          </a:p>
        </p:txBody>
      </p:sp>
      <p:sp>
        <p:nvSpPr>
          <p:cNvPr id="16" name="Title Placeholder 8">
            <a:extLst>
              <a:ext uri="{FF2B5EF4-FFF2-40B4-BE49-F238E27FC236}">
                <a16:creationId xmlns:a16="http://schemas.microsoft.com/office/drawing/2014/main" id="{E92F6D42-187D-46FA-8CE7-05EB11F3EEB7}"/>
              </a:ext>
            </a:extLst>
          </p:cNvPr>
          <p:cNvSpPr>
            <a:spLocks noGrp="1"/>
          </p:cNvSpPr>
          <p:nvPr>
            <p:ph type="title" hasCustomPrompt="1"/>
          </p:nvPr>
        </p:nvSpPr>
        <p:spPr>
          <a:xfrm>
            <a:off x="2463392" y="2463800"/>
            <a:ext cx="7264399" cy="1257299"/>
          </a:xfrm>
          <a:prstGeom prst="rect">
            <a:avLst/>
          </a:prstGeom>
          <a:noFill/>
        </p:spPr>
        <p:txBody>
          <a:bodyPr vert="horz" wrap="square" lIns="0" tIns="0" rIns="0" bIns="0" rtlCol="0" anchor="t" anchorCtr="0">
            <a:noAutofit/>
          </a:bodyPr>
          <a:lstStyle>
            <a:lvl1pPr algn="ctr">
              <a:defRPr sz="4800" spc="-150">
                <a:solidFill>
                  <a:schemeClr val="bg1"/>
                </a:solidFill>
              </a:defRPr>
            </a:lvl1pPr>
          </a:lstStyle>
          <a:p>
            <a:pPr lvl="0"/>
            <a:r>
              <a:rPr lang="en-US"/>
              <a:t>Click to edit Section Divider style</a:t>
            </a:r>
          </a:p>
        </p:txBody>
      </p:sp>
      <p:pic>
        <p:nvPicPr>
          <p:cNvPr id="9" name="Graphic 8">
            <a:extLst>
              <a:ext uri="{FF2B5EF4-FFF2-40B4-BE49-F238E27FC236}">
                <a16:creationId xmlns:a16="http://schemas.microsoft.com/office/drawing/2014/main" id="{D0A5B8E0-3606-49E1-9A63-4CF3CD1E8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2229229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C07EF2-C981-4903-A2D8-26BADA0A1651}"/>
              </a:ext>
            </a:extLst>
          </p:cNvPr>
          <p:cNvPicPr>
            <a:picLocks noChangeAspect="1"/>
          </p:cNvPicPr>
          <p:nvPr/>
        </p:nvPicPr>
        <p:blipFill rotWithShape="1">
          <a:blip r:embed="rId2">
            <a:extLst>
              <a:ext uri="{28A0092B-C50C-407E-A947-70E740481C1C}">
                <a14:useLocalDpi xmlns:a14="http://schemas.microsoft.com/office/drawing/2010/main" val="0"/>
              </a:ext>
            </a:extLst>
          </a:blip>
          <a:srcRect l="24887" r="7465" b="2236"/>
          <a:stretch/>
        </p:blipFill>
        <p:spPr>
          <a:xfrm>
            <a:off x="3585622" y="-11801"/>
            <a:ext cx="8450803" cy="6869801"/>
          </a:xfrm>
          <a:prstGeom prst="rect">
            <a:avLst/>
          </a:prstGeom>
        </p:spPr>
      </p:pic>
      <p:sp>
        <p:nvSpPr>
          <p:cNvPr id="34" name="Right Triangle 31">
            <a:extLst>
              <a:ext uri="{FF2B5EF4-FFF2-40B4-BE49-F238E27FC236}">
                <a16:creationId xmlns:a16="http://schemas.microsoft.com/office/drawing/2014/main" id="{36A42C0B-5747-4523-9D49-AA054DE8801B}"/>
              </a:ext>
            </a:extLst>
          </p:cNvPr>
          <p:cNvSpPr/>
          <p:nvPr/>
        </p:nvSpPr>
        <p:spPr>
          <a:xfrm>
            <a:off x="3328563" y="-10695"/>
            <a:ext cx="4977011" cy="6868688"/>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516" h="10303032">
                <a:moveTo>
                  <a:pt x="1524000" y="0"/>
                </a:moveTo>
                <a:lnTo>
                  <a:pt x="7465516" y="10303032"/>
                </a:lnTo>
                <a:lnTo>
                  <a:pt x="2747" y="10303032"/>
                </a:lnTo>
                <a:cubicBezTo>
                  <a:pt x="1831" y="6868688"/>
                  <a:pt x="916" y="3434344"/>
                  <a:pt x="0" y="0"/>
                </a:cubicBezTo>
                <a:cubicBezTo>
                  <a:pt x="7051" y="8261"/>
                  <a:pt x="1512199" y="310"/>
                  <a:pt x="1524000" y="0"/>
                </a:cubicBezTo>
                <a:close/>
              </a:path>
            </a:pathLst>
          </a:cu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ight Triangle 31">
            <a:extLst>
              <a:ext uri="{FF2B5EF4-FFF2-40B4-BE49-F238E27FC236}">
                <a16:creationId xmlns:a16="http://schemas.microsoft.com/office/drawing/2014/main" id="{39568BB2-5ED3-4EE3-BA4C-374D7F7D57D9}"/>
              </a:ext>
            </a:extLst>
          </p:cNvPr>
          <p:cNvSpPr/>
          <p:nvPr/>
        </p:nvSpPr>
        <p:spPr>
          <a:xfrm>
            <a:off x="2636821" y="-10695"/>
            <a:ext cx="4977011" cy="6868688"/>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516" h="10303032">
                <a:moveTo>
                  <a:pt x="1524000" y="0"/>
                </a:moveTo>
                <a:lnTo>
                  <a:pt x="7465516" y="10303032"/>
                </a:lnTo>
                <a:lnTo>
                  <a:pt x="2747" y="10303032"/>
                </a:lnTo>
                <a:cubicBezTo>
                  <a:pt x="1831" y="6868688"/>
                  <a:pt x="916" y="3434344"/>
                  <a:pt x="0" y="0"/>
                </a:cubicBezTo>
                <a:cubicBezTo>
                  <a:pt x="7051" y="8261"/>
                  <a:pt x="1512199" y="310"/>
                  <a:pt x="1524000" y="0"/>
                </a:cubicBezTo>
                <a:close/>
              </a:path>
            </a:pathLst>
          </a:cu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ight Triangle 31">
            <a:extLst>
              <a:ext uri="{FF2B5EF4-FFF2-40B4-BE49-F238E27FC236}">
                <a16:creationId xmlns:a16="http://schemas.microsoft.com/office/drawing/2014/main" id="{421C6DC7-0436-45D1-903E-D0FED5727690}"/>
              </a:ext>
            </a:extLst>
          </p:cNvPr>
          <p:cNvSpPr/>
          <p:nvPr/>
        </p:nvSpPr>
        <p:spPr>
          <a:xfrm>
            <a:off x="-14432" y="-10695"/>
            <a:ext cx="7468093" cy="6883740"/>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 name="connsiteX0" fmla="*/ 5260623 w 11202139"/>
              <a:gd name="connsiteY0" fmla="*/ 0 h 10303032"/>
              <a:gd name="connsiteX1" fmla="*/ 11202139 w 11202139"/>
              <a:gd name="connsiteY1" fmla="*/ 10303032 h 10303032"/>
              <a:gd name="connsiteX2" fmla="*/ 3739370 w 11202139"/>
              <a:gd name="connsiteY2" fmla="*/ 10303032 h 10303032"/>
              <a:gd name="connsiteX3" fmla="*/ 0 w 11202139"/>
              <a:gd name="connsiteY3" fmla="*/ 0 h 10303032"/>
              <a:gd name="connsiteX4" fmla="*/ 5260623 w 11202139"/>
              <a:gd name="connsiteY4" fmla="*/ 0 h 10303032"/>
              <a:gd name="connsiteX0" fmla="*/ 5260623 w 11202139"/>
              <a:gd name="connsiteY0" fmla="*/ 0 h 10325610"/>
              <a:gd name="connsiteX1" fmla="*/ 11202139 w 11202139"/>
              <a:gd name="connsiteY1" fmla="*/ 10303032 h 10325610"/>
              <a:gd name="connsiteX2" fmla="*/ 14036 w 11202139"/>
              <a:gd name="connsiteY2" fmla="*/ 10325610 h 10325610"/>
              <a:gd name="connsiteX3" fmla="*/ 0 w 11202139"/>
              <a:gd name="connsiteY3" fmla="*/ 0 h 10325610"/>
              <a:gd name="connsiteX4" fmla="*/ 5260623 w 11202139"/>
              <a:gd name="connsiteY4" fmla="*/ 0 h 1032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139" h="10325610">
                <a:moveTo>
                  <a:pt x="5260623" y="0"/>
                </a:moveTo>
                <a:lnTo>
                  <a:pt x="11202139" y="10303032"/>
                </a:lnTo>
                <a:lnTo>
                  <a:pt x="14036" y="10325610"/>
                </a:lnTo>
                <a:cubicBezTo>
                  <a:pt x="13120" y="6891266"/>
                  <a:pt x="916" y="3434344"/>
                  <a:pt x="0" y="0"/>
                </a:cubicBezTo>
                <a:cubicBezTo>
                  <a:pt x="7051" y="8261"/>
                  <a:pt x="5248822" y="310"/>
                  <a:pt x="52606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ight Triangle 17">
            <a:extLst>
              <a:ext uri="{FF2B5EF4-FFF2-40B4-BE49-F238E27FC236}">
                <a16:creationId xmlns:a16="http://schemas.microsoft.com/office/drawing/2014/main" id="{2982D3CD-24C9-43E3-98BB-7B0DC74B3187}"/>
              </a:ext>
            </a:extLst>
          </p:cNvPr>
          <p:cNvSpPr/>
          <p:nvPr/>
        </p:nvSpPr>
        <p:spPr>
          <a:xfrm>
            <a:off x="0" y="-11793"/>
            <a:ext cx="3965309" cy="6869786"/>
          </a:xfrm>
          <a:prstGeom prst="rtTriangle">
            <a:avLst/>
          </a:prstGeom>
          <a:solidFill>
            <a:srgbClr val="E9F0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6" name="Group 35">
            <a:extLst>
              <a:ext uri="{FF2B5EF4-FFF2-40B4-BE49-F238E27FC236}">
                <a16:creationId xmlns:a16="http://schemas.microsoft.com/office/drawing/2014/main" id="{6918B9B8-D750-4A37-AB00-8579787F1839}"/>
              </a:ext>
            </a:extLst>
          </p:cNvPr>
          <p:cNvGrpSpPr/>
          <p:nvPr/>
        </p:nvGrpSpPr>
        <p:grpSpPr>
          <a:xfrm>
            <a:off x="655" y="4358236"/>
            <a:ext cx="1442888" cy="2499764"/>
            <a:chOff x="983" y="6825229"/>
            <a:chExt cx="1998162" cy="3461760"/>
          </a:xfrm>
        </p:grpSpPr>
        <p:sp>
          <p:nvSpPr>
            <p:cNvPr id="37" name="Right Triangle 36">
              <a:extLst>
                <a:ext uri="{FF2B5EF4-FFF2-40B4-BE49-F238E27FC236}">
                  <a16:creationId xmlns:a16="http://schemas.microsoft.com/office/drawing/2014/main" id="{07064459-71A0-45A5-88B2-629DEF1208CF}"/>
                </a:ext>
              </a:extLst>
            </p:cNvPr>
            <p:cNvSpPr/>
            <p:nvPr/>
          </p:nvSpPr>
          <p:spPr>
            <a:xfrm>
              <a:off x="983" y="6825229"/>
              <a:ext cx="1998162"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Right Triangle 37">
              <a:extLst>
                <a:ext uri="{FF2B5EF4-FFF2-40B4-BE49-F238E27FC236}">
                  <a16:creationId xmlns:a16="http://schemas.microsoft.com/office/drawing/2014/main" id="{ADBA6782-BA56-49BD-93D0-EFAB2DB12B59}"/>
                </a:ext>
              </a:extLst>
            </p:cNvPr>
            <p:cNvSpPr/>
            <p:nvPr/>
          </p:nvSpPr>
          <p:spPr>
            <a:xfrm>
              <a:off x="5682" y="7353299"/>
              <a:ext cx="1693354"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3" name="Rectangle 22">
            <a:extLst>
              <a:ext uri="{FF2B5EF4-FFF2-40B4-BE49-F238E27FC236}">
                <a16:creationId xmlns:a16="http://schemas.microsoft.com/office/drawing/2014/main" id="{1B325A26-BE50-46E1-AE88-1D7472F68D59}"/>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Graphic 21">
            <a:extLst>
              <a:ext uri="{FF2B5EF4-FFF2-40B4-BE49-F238E27FC236}">
                <a16:creationId xmlns:a16="http://schemas.microsoft.com/office/drawing/2014/main" id="{5D4DAB95-907C-40B3-BF71-8DB930D48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811" y="299029"/>
            <a:ext cx="4317999" cy="728809"/>
          </a:xfrm>
          <a:prstGeom prst="rect">
            <a:avLst/>
          </a:prstGeom>
        </p:spPr>
      </p:pic>
      <p:sp>
        <p:nvSpPr>
          <p:cNvPr id="11" name="Title Placeholder 8"/>
          <p:cNvSpPr>
            <a:spLocks noGrp="1"/>
          </p:cNvSpPr>
          <p:nvPr>
            <p:ph type="title"/>
          </p:nvPr>
        </p:nvSpPr>
        <p:spPr>
          <a:xfrm>
            <a:off x="374222" y="1335636"/>
            <a:ext cx="4750461" cy="2499764"/>
          </a:xfrm>
          <a:prstGeom prst="rect">
            <a:avLst/>
          </a:prstGeom>
        </p:spPr>
        <p:txBody>
          <a:bodyPr vert="horz" lIns="91440" tIns="45720" rIns="91440" bIns="45720" rtlCol="0" anchor="b" anchorCtr="0">
            <a:normAutofit/>
          </a:bodyPr>
          <a:lstStyle>
            <a:lvl1pPr>
              <a:defRPr sz="4000" spc="-150">
                <a:solidFill>
                  <a:srgbClr val="535A5D"/>
                </a:solidFill>
              </a:defRPr>
            </a:lvl1pPr>
          </a:lstStyle>
          <a:p>
            <a:pPr lvl="0"/>
            <a:r>
              <a:rPr lang="en-US"/>
              <a:t>Click to edit Master title style</a:t>
            </a:r>
          </a:p>
        </p:txBody>
      </p:sp>
      <p:sp>
        <p:nvSpPr>
          <p:cNvPr id="13" name="Text Placeholder 3"/>
          <p:cNvSpPr>
            <a:spLocks noGrp="1"/>
          </p:cNvSpPr>
          <p:nvPr>
            <p:ph type="body" sz="quarter" idx="10" hasCustomPrompt="1"/>
          </p:nvPr>
        </p:nvSpPr>
        <p:spPr>
          <a:xfrm>
            <a:off x="374222" y="3866044"/>
            <a:ext cx="4750461" cy="1062875"/>
          </a:xfrm>
          <a:prstGeom prst="rect">
            <a:avLst/>
          </a:prstGeom>
        </p:spPr>
        <p:txBody>
          <a:bodyPr lIns="91440"/>
          <a:lstStyle>
            <a:lvl1pPr marL="0" indent="0" algn="l">
              <a:lnSpc>
                <a:spcPts val="3200"/>
              </a:lnSpc>
              <a:spcBef>
                <a:spcPts val="0"/>
              </a:spcBef>
              <a:buFontTx/>
              <a:buNone/>
              <a:defRPr sz="2933">
                <a:solidFill>
                  <a:srgbClr val="8C979C"/>
                </a:solidFill>
              </a:defRPr>
            </a:lvl1pPr>
          </a:lstStyle>
          <a:p>
            <a:r>
              <a:rPr lang="en-US" b="0" spc="0"/>
              <a:t>Click to edit</a:t>
            </a:r>
          </a:p>
        </p:txBody>
      </p:sp>
      <p:grpSp>
        <p:nvGrpSpPr>
          <p:cNvPr id="70" name="Group 69">
            <a:extLst>
              <a:ext uri="{FF2B5EF4-FFF2-40B4-BE49-F238E27FC236}">
                <a16:creationId xmlns:a16="http://schemas.microsoft.com/office/drawing/2014/main" id="{07691058-2B24-4564-9179-1B69700BBC4E}"/>
              </a:ext>
            </a:extLst>
          </p:cNvPr>
          <p:cNvGrpSpPr/>
          <p:nvPr/>
        </p:nvGrpSpPr>
        <p:grpSpPr>
          <a:xfrm rot="16200000">
            <a:off x="9215120" y="-769620"/>
            <a:ext cx="2283460" cy="3365500"/>
            <a:chOff x="7391400" y="2619375"/>
            <a:chExt cx="3425190" cy="5048250"/>
          </a:xfrm>
          <a:solidFill>
            <a:schemeClr val="bg1">
              <a:alpha val="25000"/>
            </a:schemeClr>
          </a:solidFill>
        </p:grpSpPr>
        <p:sp>
          <p:nvSpPr>
            <p:cNvPr id="71" name="Freeform: Shape 70">
              <a:extLst>
                <a:ext uri="{FF2B5EF4-FFF2-40B4-BE49-F238E27FC236}">
                  <a16:creationId xmlns:a16="http://schemas.microsoft.com/office/drawing/2014/main" id="{16BD4D5B-5C90-4D6F-A083-FE374EE62693}"/>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E02094DC-091F-4E45-BD07-8D3A3F9C882B}"/>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74F5FE22-FC44-4428-ABB2-2E1D5DFB1BCE}"/>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751EE812-F8E0-4607-B01E-D8D4F5291F5C}"/>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EB9A9725-6B25-41DE-A2E1-00B338F705A8}"/>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E58C1FF8-34C3-49EA-9D50-85CAFF83BC56}"/>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CB21DA9C-B0F2-4925-ACC4-C160423DA48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300C2215-7FC5-4872-A98B-4DDAA6D88310}"/>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6E5D95A9-A8AC-4C45-8930-414B4D9D8C21}"/>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D65FB369-A941-421A-878D-B661125CB4FD}"/>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54426E56-40F9-4E22-B9F1-C4FB6385CD83}"/>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64662C91-42AB-4C60-B32E-26C7DF0B80CB}"/>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05DEAE80-8DFF-406A-BE21-21898A046F56}"/>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20E92C7B-79FE-4935-B98F-93CB358BD42E}"/>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DEEDF658-AD90-4E12-9B4A-9ED978067D04}"/>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5BFB9ADF-7832-490F-9640-FD3DDD6A5DF3}"/>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87" name="Group 86">
            <a:extLst>
              <a:ext uri="{FF2B5EF4-FFF2-40B4-BE49-F238E27FC236}">
                <a16:creationId xmlns:a16="http://schemas.microsoft.com/office/drawing/2014/main" id="{DEE0ACD5-3AA6-4BD0-A7B6-99D8414120CA}"/>
              </a:ext>
            </a:extLst>
          </p:cNvPr>
          <p:cNvGrpSpPr/>
          <p:nvPr/>
        </p:nvGrpSpPr>
        <p:grpSpPr>
          <a:xfrm rot="10800000">
            <a:off x="8640252" y="3948703"/>
            <a:ext cx="3392703" cy="2906231"/>
            <a:chOff x="6318884" y="2723197"/>
            <a:chExt cx="5639753" cy="4831081"/>
          </a:xfrm>
          <a:solidFill>
            <a:schemeClr val="bg1">
              <a:alpha val="25000"/>
            </a:schemeClr>
          </a:solidFill>
        </p:grpSpPr>
        <p:sp>
          <p:nvSpPr>
            <p:cNvPr id="88" name="Freeform: Shape 87">
              <a:extLst>
                <a:ext uri="{FF2B5EF4-FFF2-40B4-BE49-F238E27FC236}">
                  <a16:creationId xmlns:a16="http://schemas.microsoft.com/office/drawing/2014/main" id="{BDEFC6E4-BDC5-4156-BDA4-78A5C8D82265}"/>
                </a:ext>
              </a:extLst>
            </p:cNvPr>
            <p:cNvSpPr/>
            <p:nvPr/>
          </p:nvSpPr>
          <p:spPr>
            <a:xfrm>
              <a:off x="6319837" y="2724150"/>
              <a:ext cx="95250" cy="114300"/>
            </a:xfrm>
            <a:custGeom>
              <a:avLst/>
              <a:gdLst>
                <a:gd name="connsiteX0" fmla="*/ 74295 w 95250"/>
                <a:gd name="connsiteY0" fmla="*/ 0 h 114300"/>
                <a:gd name="connsiteX1" fmla="*/ 0 w 95250"/>
                <a:gd name="connsiteY1" fmla="*/ 95250 h 114300"/>
                <a:gd name="connsiteX2" fmla="*/ 0 w 95250"/>
                <a:gd name="connsiteY2" fmla="*/ 120015 h 114300"/>
                <a:gd name="connsiteX3" fmla="*/ 95250 w 95250"/>
                <a:gd name="connsiteY3" fmla="*/ 0 h 114300"/>
                <a:gd name="connsiteX4" fmla="*/ 74295 w 9525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74295" y="0"/>
                  </a:moveTo>
                  <a:cubicBezTo>
                    <a:pt x="53340" y="34290"/>
                    <a:pt x="27623" y="65723"/>
                    <a:pt x="0" y="95250"/>
                  </a:cubicBezTo>
                  <a:lnTo>
                    <a:pt x="0" y="120015"/>
                  </a:lnTo>
                  <a:cubicBezTo>
                    <a:pt x="36195" y="83820"/>
                    <a:pt x="68580" y="43815"/>
                    <a:pt x="95250" y="0"/>
                  </a:cubicBezTo>
                  <a:lnTo>
                    <a:pt x="74295" y="0"/>
                  </a:lnTo>
                  <a:close/>
                </a:path>
              </a:pathLst>
            </a:custGeom>
            <a:grpFill/>
            <a:ln w="9525"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C0E4706E-284A-4C4A-813D-B8859C6672BD}"/>
                </a:ext>
              </a:extLst>
            </p:cNvPr>
            <p:cNvSpPr/>
            <p:nvPr/>
          </p:nvSpPr>
          <p:spPr>
            <a:xfrm>
              <a:off x="6319837" y="2724150"/>
              <a:ext cx="257175" cy="790575"/>
            </a:xfrm>
            <a:custGeom>
              <a:avLst/>
              <a:gdLst>
                <a:gd name="connsiteX0" fmla="*/ 39053 w 257175"/>
                <a:gd name="connsiteY0" fmla="*/ 504825 h 790575"/>
                <a:gd name="connsiteX1" fmla="*/ 133350 w 257175"/>
                <a:gd name="connsiteY1" fmla="*/ 162878 h 790575"/>
                <a:gd name="connsiteX2" fmla="*/ 264795 w 257175"/>
                <a:gd name="connsiteY2" fmla="*/ 0 h 790575"/>
                <a:gd name="connsiteX3" fmla="*/ 246698 w 257175"/>
                <a:gd name="connsiteY3" fmla="*/ 0 h 790575"/>
                <a:gd name="connsiteX4" fmla="*/ 122873 w 257175"/>
                <a:gd name="connsiteY4" fmla="*/ 152400 h 790575"/>
                <a:gd name="connsiteX5" fmla="*/ 23813 w 257175"/>
                <a:gd name="connsiteY5" fmla="*/ 511493 h 790575"/>
                <a:gd name="connsiteX6" fmla="*/ 0 w 257175"/>
                <a:gd name="connsiteY6" fmla="*/ 759143 h 790575"/>
                <a:gd name="connsiteX7" fmla="*/ 0 w 257175"/>
                <a:gd name="connsiteY7" fmla="*/ 792480 h 790575"/>
                <a:gd name="connsiteX8" fmla="*/ 39053 w 257175"/>
                <a:gd name="connsiteY8" fmla="*/ 50482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790575">
                  <a:moveTo>
                    <a:pt x="39053" y="504825"/>
                  </a:moveTo>
                  <a:cubicBezTo>
                    <a:pt x="3810" y="383858"/>
                    <a:pt x="40005" y="248603"/>
                    <a:pt x="133350" y="162878"/>
                  </a:cubicBezTo>
                  <a:cubicBezTo>
                    <a:pt x="185738" y="115253"/>
                    <a:pt x="229553" y="60008"/>
                    <a:pt x="264795" y="0"/>
                  </a:cubicBezTo>
                  <a:lnTo>
                    <a:pt x="246698" y="0"/>
                  </a:lnTo>
                  <a:cubicBezTo>
                    <a:pt x="213360" y="56198"/>
                    <a:pt x="171450" y="107633"/>
                    <a:pt x="122873" y="152400"/>
                  </a:cubicBezTo>
                  <a:cubicBezTo>
                    <a:pt x="25718" y="241935"/>
                    <a:pt x="-14288" y="382905"/>
                    <a:pt x="23813" y="511493"/>
                  </a:cubicBezTo>
                  <a:cubicBezTo>
                    <a:pt x="48578" y="593408"/>
                    <a:pt x="39053" y="682943"/>
                    <a:pt x="0" y="759143"/>
                  </a:cubicBezTo>
                  <a:lnTo>
                    <a:pt x="0" y="792480"/>
                  </a:lnTo>
                  <a:cubicBezTo>
                    <a:pt x="53340" y="706755"/>
                    <a:pt x="66675" y="601980"/>
                    <a:pt x="39053" y="504825"/>
                  </a:cubicBezTo>
                  <a:close/>
                </a:path>
              </a:pathLst>
            </a:custGeom>
            <a:grpFill/>
            <a:ln w="9525"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5D286DDA-2220-4286-B54E-52D8E6E4F168}"/>
                </a:ext>
              </a:extLst>
            </p:cNvPr>
            <p:cNvSpPr/>
            <p:nvPr/>
          </p:nvSpPr>
          <p:spPr>
            <a:xfrm>
              <a:off x="6319837" y="2724150"/>
              <a:ext cx="581025" cy="1085850"/>
            </a:xfrm>
            <a:custGeom>
              <a:avLst/>
              <a:gdLst>
                <a:gd name="connsiteX0" fmla="*/ 226695 w 581025"/>
                <a:gd name="connsiteY0" fmla="*/ 749618 h 1085850"/>
                <a:gd name="connsiteX1" fmla="*/ 273368 w 581025"/>
                <a:gd name="connsiteY1" fmla="*/ 485775 h 1085850"/>
                <a:gd name="connsiteX2" fmla="*/ 352425 w 581025"/>
                <a:gd name="connsiteY2" fmla="*/ 200025 h 1085850"/>
                <a:gd name="connsiteX3" fmla="*/ 583883 w 581025"/>
                <a:gd name="connsiteY3" fmla="*/ 0 h 1085850"/>
                <a:gd name="connsiteX4" fmla="*/ 555308 w 581025"/>
                <a:gd name="connsiteY4" fmla="*/ 0 h 1085850"/>
                <a:gd name="connsiteX5" fmla="*/ 343853 w 581025"/>
                <a:gd name="connsiteY5" fmla="*/ 182880 h 1085850"/>
                <a:gd name="connsiteX6" fmla="*/ 259080 w 581025"/>
                <a:gd name="connsiteY6" fmla="*/ 487680 h 1085850"/>
                <a:gd name="connsiteX7" fmla="*/ 216218 w 581025"/>
                <a:gd name="connsiteY7" fmla="*/ 736283 h 1085850"/>
                <a:gd name="connsiteX8" fmla="*/ 159068 w 581025"/>
                <a:gd name="connsiteY8" fmla="*/ 810578 h 1085850"/>
                <a:gd name="connsiteX9" fmla="*/ 0 w 581025"/>
                <a:gd name="connsiteY9" fmla="*/ 1054418 h 1085850"/>
                <a:gd name="connsiteX10" fmla="*/ 0 w 581025"/>
                <a:gd name="connsiteY10" fmla="*/ 1088708 h 1085850"/>
                <a:gd name="connsiteX11" fmla="*/ 169545 w 581025"/>
                <a:gd name="connsiteY11" fmla="*/ 822960 h 1085850"/>
                <a:gd name="connsiteX12" fmla="*/ 226695 w 581025"/>
                <a:gd name="connsiteY12" fmla="*/ 74961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5" h="1085850">
                  <a:moveTo>
                    <a:pt x="226695" y="749618"/>
                  </a:moveTo>
                  <a:cubicBezTo>
                    <a:pt x="284798" y="674370"/>
                    <a:pt x="302895" y="576263"/>
                    <a:pt x="273368" y="485775"/>
                  </a:cubicBezTo>
                  <a:cubicBezTo>
                    <a:pt x="240030" y="383858"/>
                    <a:pt x="271463" y="270510"/>
                    <a:pt x="352425" y="200025"/>
                  </a:cubicBezTo>
                  <a:lnTo>
                    <a:pt x="583883" y="0"/>
                  </a:lnTo>
                  <a:lnTo>
                    <a:pt x="555308" y="0"/>
                  </a:lnTo>
                  <a:lnTo>
                    <a:pt x="343853" y="182880"/>
                  </a:lnTo>
                  <a:cubicBezTo>
                    <a:pt x="256223" y="257175"/>
                    <a:pt x="222885" y="378143"/>
                    <a:pt x="259080" y="487680"/>
                  </a:cubicBezTo>
                  <a:cubicBezTo>
                    <a:pt x="286703" y="573405"/>
                    <a:pt x="270510" y="663893"/>
                    <a:pt x="216218" y="736283"/>
                  </a:cubicBezTo>
                  <a:lnTo>
                    <a:pt x="159068" y="810578"/>
                  </a:lnTo>
                  <a:cubicBezTo>
                    <a:pt x="99060" y="886778"/>
                    <a:pt x="45720" y="968693"/>
                    <a:pt x="0" y="1054418"/>
                  </a:cubicBezTo>
                  <a:lnTo>
                    <a:pt x="0" y="1088708"/>
                  </a:lnTo>
                  <a:cubicBezTo>
                    <a:pt x="47625" y="995363"/>
                    <a:pt x="104775" y="906780"/>
                    <a:pt x="169545" y="822960"/>
                  </a:cubicBezTo>
                  <a:lnTo>
                    <a:pt x="226695" y="749618"/>
                  </a:lnTo>
                  <a:close/>
                </a:path>
              </a:pathLst>
            </a:custGeom>
            <a:grpFill/>
            <a:ln w="9525"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261CB707-E22C-4D35-872D-985ADC3376A5}"/>
                </a:ext>
              </a:extLst>
            </p:cNvPr>
            <p:cNvSpPr/>
            <p:nvPr/>
          </p:nvSpPr>
          <p:spPr>
            <a:xfrm>
              <a:off x="6318884" y="2724150"/>
              <a:ext cx="800100" cy="1781175"/>
            </a:xfrm>
            <a:custGeom>
              <a:avLst/>
              <a:gdLst>
                <a:gd name="connsiteX0" fmla="*/ 331470 w 800100"/>
                <a:gd name="connsiteY0" fmla="*/ 908685 h 1781175"/>
                <a:gd name="connsiteX1" fmla="*/ 450533 w 800100"/>
                <a:gd name="connsiteY1" fmla="*/ 567690 h 1781175"/>
                <a:gd name="connsiteX2" fmla="*/ 605790 w 800100"/>
                <a:gd name="connsiteY2" fmla="*/ 196215 h 1781175"/>
                <a:gd name="connsiteX3" fmla="*/ 808673 w 800100"/>
                <a:gd name="connsiteY3" fmla="*/ 0 h 1781175"/>
                <a:gd name="connsiteX4" fmla="*/ 783908 w 800100"/>
                <a:gd name="connsiteY4" fmla="*/ 0 h 1781175"/>
                <a:gd name="connsiteX5" fmla="*/ 594360 w 800100"/>
                <a:gd name="connsiteY5" fmla="*/ 182880 h 1781175"/>
                <a:gd name="connsiteX6" fmla="*/ 432435 w 800100"/>
                <a:gd name="connsiteY6" fmla="*/ 567690 h 1781175"/>
                <a:gd name="connsiteX7" fmla="*/ 316230 w 800100"/>
                <a:gd name="connsiteY7" fmla="*/ 898208 h 1781175"/>
                <a:gd name="connsiteX8" fmla="*/ 0 w 800100"/>
                <a:gd name="connsiteY8" fmla="*/ 1594485 h 1781175"/>
                <a:gd name="connsiteX9" fmla="*/ 0 w 800100"/>
                <a:gd name="connsiteY9" fmla="*/ 1789748 h 1781175"/>
                <a:gd name="connsiteX10" fmla="*/ 953 w 800100"/>
                <a:gd name="connsiteY10" fmla="*/ 1764983 h 1781175"/>
                <a:gd name="connsiteX11" fmla="*/ 331470 w 800100"/>
                <a:gd name="connsiteY11" fmla="*/ 908685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1781175">
                  <a:moveTo>
                    <a:pt x="331470" y="908685"/>
                  </a:moveTo>
                  <a:cubicBezTo>
                    <a:pt x="409575" y="813435"/>
                    <a:pt x="453390" y="692468"/>
                    <a:pt x="450533" y="567690"/>
                  </a:cubicBezTo>
                  <a:cubicBezTo>
                    <a:pt x="449580" y="428625"/>
                    <a:pt x="506730" y="293370"/>
                    <a:pt x="605790" y="196215"/>
                  </a:cubicBezTo>
                  <a:lnTo>
                    <a:pt x="808673" y="0"/>
                  </a:lnTo>
                  <a:lnTo>
                    <a:pt x="783908" y="0"/>
                  </a:lnTo>
                  <a:lnTo>
                    <a:pt x="594360" y="182880"/>
                  </a:lnTo>
                  <a:cubicBezTo>
                    <a:pt x="489585" y="282893"/>
                    <a:pt x="432435" y="423863"/>
                    <a:pt x="432435" y="567690"/>
                  </a:cubicBezTo>
                  <a:cubicBezTo>
                    <a:pt x="433388" y="687705"/>
                    <a:pt x="392430" y="802958"/>
                    <a:pt x="316230" y="898208"/>
                  </a:cubicBezTo>
                  <a:cubicBezTo>
                    <a:pt x="151448" y="1098233"/>
                    <a:pt x="41910" y="1340168"/>
                    <a:pt x="0" y="1594485"/>
                  </a:cubicBezTo>
                  <a:lnTo>
                    <a:pt x="0" y="1789748"/>
                  </a:lnTo>
                  <a:lnTo>
                    <a:pt x="953" y="1764983"/>
                  </a:lnTo>
                  <a:cubicBezTo>
                    <a:pt x="16193" y="1454468"/>
                    <a:pt x="133350" y="1149668"/>
                    <a:pt x="331470" y="908685"/>
                  </a:cubicBezTo>
                  <a:close/>
                </a:path>
              </a:pathLst>
            </a:custGeom>
            <a:grpFill/>
            <a:ln w="9525"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D7663EDF-A97D-4371-A825-4DD89766B277}"/>
                </a:ext>
              </a:extLst>
            </p:cNvPr>
            <p:cNvSpPr/>
            <p:nvPr/>
          </p:nvSpPr>
          <p:spPr>
            <a:xfrm>
              <a:off x="6319837" y="2724150"/>
              <a:ext cx="1114425" cy="2714625"/>
            </a:xfrm>
            <a:custGeom>
              <a:avLst/>
              <a:gdLst>
                <a:gd name="connsiteX0" fmla="*/ 148590 w 1114425"/>
                <a:gd name="connsiteY0" fmla="*/ 1664970 h 2714625"/>
                <a:gd name="connsiteX1" fmla="*/ 389573 w 1114425"/>
                <a:gd name="connsiteY1" fmla="*/ 1143953 h 2714625"/>
                <a:gd name="connsiteX2" fmla="*/ 625793 w 1114425"/>
                <a:gd name="connsiteY2" fmla="*/ 713423 h 2714625"/>
                <a:gd name="connsiteX3" fmla="*/ 821055 w 1114425"/>
                <a:gd name="connsiteY3" fmla="*/ 316230 h 2714625"/>
                <a:gd name="connsiteX4" fmla="*/ 1115378 w 1114425"/>
                <a:gd name="connsiteY4" fmla="*/ 0 h 2714625"/>
                <a:gd name="connsiteX5" fmla="*/ 1091565 w 1114425"/>
                <a:gd name="connsiteY5" fmla="*/ 0 h 2714625"/>
                <a:gd name="connsiteX6" fmla="*/ 810578 w 1114425"/>
                <a:gd name="connsiteY6" fmla="*/ 302895 h 2714625"/>
                <a:gd name="connsiteX7" fmla="*/ 610553 w 1114425"/>
                <a:gd name="connsiteY7" fmla="*/ 709613 h 2714625"/>
                <a:gd name="connsiteX8" fmla="*/ 380048 w 1114425"/>
                <a:gd name="connsiteY8" fmla="*/ 1128713 h 2714625"/>
                <a:gd name="connsiteX9" fmla="*/ 135255 w 1114425"/>
                <a:gd name="connsiteY9" fmla="*/ 1662113 h 2714625"/>
                <a:gd name="connsiteX10" fmla="*/ 122873 w 1114425"/>
                <a:gd name="connsiteY10" fmla="*/ 2120265 h 2714625"/>
                <a:gd name="connsiteX11" fmla="*/ 0 w 1114425"/>
                <a:gd name="connsiteY11" fmla="*/ 2677478 h 2714625"/>
                <a:gd name="connsiteX12" fmla="*/ 0 w 1114425"/>
                <a:gd name="connsiteY12" fmla="*/ 2716530 h 2714625"/>
                <a:gd name="connsiteX13" fmla="*/ 136208 w 1114425"/>
                <a:gd name="connsiteY13" fmla="*/ 2123123 h 2714625"/>
                <a:gd name="connsiteX14" fmla="*/ 148590 w 1114425"/>
                <a:gd name="connsiteY14" fmla="*/ 166497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2714625">
                  <a:moveTo>
                    <a:pt x="148590" y="1664970"/>
                  </a:moveTo>
                  <a:cubicBezTo>
                    <a:pt x="153353" y="1466850"/>
                    <a:pt x="241935" y="1277303"/>
                    <a:pt x="389573" y="1143953"/>
                  </a:cubicBezTo>
                  <a:cubicBezTo>
                    <a:pt x="513398" y="1032510"/>
                    <a:pt x="598170" y="878205"/>
                    <a:pt x="625793" y="713423"/>
                  </a:cubicBezTo>
                  <a:cubicBezTo>
                    <a:pt x="650558" y="562928"/>
                    <a:pt x="718185" y="426720"/>
                    <a:pt x="821055" y="316230"/>
                  </a:cubicBezTo>
                  <a:lnTo>
                    <a:pt x="1115378" y="0"/>
                  </a:lnTo>
                  <a:lnTo>
                    <a:pt x="1091565" y="0"/>
                  </a:lnTo>
                  <a:lnTo>
                    <a:pt x="810578" y="302895"/>
                  </a:lnTo>
                  <a:cubicBezTo>
                    <a:pt x="705803" y="416243"/>
                    <a:pt x="635318" y="557213"/>
                    <a:pt x="610553" y="709613"/>
                  </a:cubicBezTo>
                  <a:cubicBezTo>
                    <a:pt x="583883" y="870585"/>
                    <a:pt x="501015" y="1019175"/>
                    <a:pt x="380048" y="1128713"/>
                  </a:cubicBezTo>
                  <a:cubicBezTo>
                    <a:pt x="229553" y="1264920"/>
                    <a:pt x="140018" y="1460183"/>
                    <a:pt x="135255" y="1662113"/>
                  </a:cubicBezTo>
                  <a:lnTo>
                    <a:pt x="122873" y="2120265"/>
                  </a:lnTo>
                  <a:cubicBezTo>
                    <a:pt x="117158" y="2317433"/>
                    <a:pt x="74295" y="2505075"/>
                    <a:pt x="0" y="2677478"/>
                  </a:cubicBezTo>
                  <a:lnTo>
                    <a:pt x="0" y="2716530"/>
                  </a:lnTo>
                  <a:cubicBezTo>
                    <a:pt x="82868" y="2533650"/>
                    <a:pt x="131445" y="2333625"/>
                    <a:pt x="136208" y="2123123"/>
                  </a:cubicBezTo>
                  <a:lnTo>
                    <a:pt x="148590" y="1664970"/>
                  </a:lnTo>
                  <a:close/>
                </a:path>
              </a:pathLst>
            </a:custGeom>
            <a:grpFill/>
            <a:ln w="9525"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AB7BAE32-AE3D-4BD4-AFAA-1FD98A93C9C3}"/>
                </a:ext>
              </a:extLst>
            </p:cNvPr>
            <p:cNvSpPr/>
            <p:nvPr/>
          </p:nvSpPr>
          <p:spPr>
            <a:xfrm>
              <a:off x="6320790" y="2724150"/>
              <a:ext cx="1333500" cy="3476625"/>
            </a:xfrm>
            <a:custGeom>
              <a:avLst/>
              <a:gdLst>
                <a:gd name="connsiteX0" fmla="*/ 362903 w 1333500"/>
                <a:gd name="connsiteY0" fmla="*/ 2826068 h 3476625"/>
                <a:gd name="connsiteX1" fmla="*/ 400050 w 1333500"/>
                <a:gd name="connsiteY1" fmla="*/ 2588895 h 3476625"/>
                <a:gd name="connsiteX2" fmla="*/ 396240 w 1333500"/>
                <a:gd name="connsiteY2" fmla="*/ 1712595 h 3476625"/>
                <a:gd name="connsiteX3" fmla="*/ 567690 w 1333500"/>
                <a:gd name="connsiteY3" fmla="*/ 1198245 h 3476625"/>
                <a:gd name="connsiteX4" fmla="*/ 722948 w 1333500"/>
                <a:gd name="connsiteY4" fmla="*/ 955358 h 3476625"/>
                <a:gd name="connsiteX5" fmla="*/ 1114425 w 1333500"/>
                <a:gd name="connsiteY5" fmla="*/ 258128 h 3476625"/>
                <a:gd name="connsiteX6" fmla="*/ 1283970 w 1333500"/>
                <a:gd name="connsiteY6" fmla="*/ 57150 h 3476625"/>
                <a:gd name="connsiteX7" fmla="*/ 1333500 w 1333500"/>
                <a:gd name="connsiteY7" fmla="*/ 0 h 3476625"/>
                <a:gd name="connsiteX8" fmla="*/ 1308735 w 1333500"/>
                <a:gd name="connsiteY8" fmla="*/ 0 h 3476625"/>
                <a:gd name="connsiteX9" fmla="*/ 1270635 w 1333500"/>
                <a:gd name="connsiteY9" fmla="*/ 42863 h 3476625"/>
                <a:gd name="connsiteX10" fmla="*/ 1101090 w 1333500"/>
                <a:gd name="connsiteY10" fmla="*/ 244793 h 3476625"/>
                <a:gd name="connsiteX11" fmla="*/ 706755 w 1333500"/>
                <a:gd name="connsiteY11" fmla="*/ 947738 h 3476625"/>
                <a:gd name="connsiteX12" fmla="*/ 557213 w 1333500"/>
                <a:gd name="connsiteY12" fmla="*/ 1183958 h 3476625"/>
                <a:gd name="connsiteX13" fmla="*/ 379095 w 1333500"/>
                <a:gd name="connsiteY13" fmla="*/ 1715453 h 3476625"/>
                <a:gd name="connsiteX14" fmla="*/ 382905 w 1333500"/>
                <a:gd name="connsiteY14" fmla="*/ 2585085 h 3476625"/>
                <a:gd name="connsiteX15" fmla="*/ 345758 w 1333500"/>
                <a:gd name="connsiteY15" fmla="*/ 2822258 h 3476625"/>
                <a:gd name="connsiteX16" fmla="*/ 0 w 1333500"/>
                <a:gd name="connsiteY16" fmla="*/ 3453765 h 3476625"/>
                <a:gd name="connsiteX17" fmla="*/ 0 w 1333500"/>
                <a:gd name="connsiteY17" fmla="*/ 3478530 h 3476625"/>
                <a:gd name="connsiteX18" fmla="*/ 362903 w 1333500"/>
                <a:gd name="connsiteY18" fmla="*/ 2826068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0" h="3476625">
                  <a:moveTo>
                    <a:pt x="362903" y="2826068"/>
                  </a:moveTo>
                  <a:lnTo>
                    <a:pt x="400050" y="2588895"/>
                  </a:lnTo>
                  <a:cubicBezTo>
                    <a:pt x="445770" y="2298383"/>
                    <a:pt x="444818" y="2004060"/>
                    <a:pt x="396240" y="1712595"/>
                  </a:cubicBezTo>
                  <a:cubicBezTo>
                    <a:pt x="365760" y="1522095"/>
                    <a:pt x="429578" y="1330643"/>
                    <a:pt x="567690" y="1198245"/>
                  </a:cubicBezTo>
                  <a:cubicBezTo>
                    <a:pt x="637223" y="1130618"/>
                    <a:pt x="691515" y="1047750"/>
                    <a:pt x="722948" y="955358"/>
                  </a:cubicBezTo>
                  <a:cubicBezTo>
                    <a:pt x="809625" y="699135"/>
                    <a:pt x="940118" y="463868"/>
                    <a:pt x="1114425" y="258128"/>
                  </a:cubicBezTo>
                  <a:lnTo>
                    <a:pt x="1283970" y="57150"/>
                  </a:lnTo>
                  <a:cubicBezTo>
                    <a:pt x="1300163" y="38100"/>
                    <a:pt x="1316355" y="19050"/>
                    <a:pt x="1333500" y="0"/>
                  </a:cubicBezTo>
                  <a:lnTo>
                    <a:pt x="1308735" y="0"/>
                  </a:lnTo>
                  <a:cubicBezTo>
                    <a:pt x="1295400" y="14288"/>
                    <a:pt x="1283018" y="28575"/>
                    <a:pt x="1270635" y="42863"/>
                  </a:cubicBezTo>
                  <a:lnTo>
                    <a:pt x="1101090" y="244793"/>
                  </a:lnTo>
                  <a:cubicBezTo>
                    <a:pt x="925830" y="453390"/>
                    <a:pt x="793433" y="690563"/>
                    <a:pt x="706755" y="947738"/>
                  </a:cubicBezTo>
                  <a:cubicBezTo>
                    <a:pt x="677228" y="1038225"/>
                    <a:pt x="623888" y="1118235"/>
                    <a:pt x="557213" y="1183958"/>
                  </a:cubicBezTo>
                  <a:cubicBezTo>
                    <a:pt x="412433" y="1321118"/>
                    <a:pt x="347663" y="1518285"/>
                    <a:pt x="379095" y="1715453"/>
                  </a:cubicBezTo>
                  <a:cubicBezTo>
                    <a:pt x="427673" y="2004060"/>
                    <a:pt x="427673" y="2296478"/>
                    <a:pt x="382905" y="2585085"/>
                  </a:cubicBezTo>
                  <a:lnTo>
                    <a:pt x="345758" y="2822258"/>
                  </a:lnTo>
                  <a:cubicBezTo>
                    <a:pt x="306705" y="3074670"/>
                    <a:pt x="180023" y="3294698"/>
                    <a:pt x="0" y="3453765"/>
                  </a:cubicBezTo>
                  <a:lnTo>
                    <a:pt x="0" y="3478530"/>
                  </a:lnTo>
                  <a:cubicBezTo>
                    <a:pt x="187643" y="3315653"/>
                    <a:pt x="320993" y="3088005"/>
                    <a:pt x="362903" y="2826068"/>
                  </a:cubicBezTo>
                  <a:close/>
                </a:path>
              </a:pathLst>
            </a:custGeom>
            <a:grpFill/>
            <a:ln w="9525"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927E97CE-6BA3-41C1-9CBF-C1B85D450AB8}"/>
                </a:ext>
              </a:extLst>
            </p:cNvPr>
            <p:cNvSpPr/>
            <p:nvPr/>
          </p:nvSpPr>
          <p:spPr>
            <a:xfrm>
              <a:off x="10228897" y="2724150"/>
              <a:ext cx="428625" cy="104775"/>
            </a:xfrm>
            <a:custGeom>
              <a:avLst/>
              <a:gdLst>
                <a:gd name="connsiteX0" fmla="*/ 167640 w 428625"/>
                <a:gd name="connsiteY0" fmla="*/ 88583 h 104775"/>
                <a:gd name="connsiteX1" fmla="*/ 338138 w 428625"/>
                <a:gd name="connsiteY1" fmla="*/ 93345 h 104775"/>
                <a:gd name="connsiteX2" fmla="*/ 431483 w 428625"/>
                <a:gd name="connsiteY2" fmla="*/ 0 h 104775"/>
                <a:gd name="connsiteX3" fmla="*/ 410528 w 428625"/>
                <a:gd name="connsiteY3" fmla="*/ 0 h 104775"/>
                <a:gd name="connsiteX4" fmla="*/ 329565 w 428625"/>
                <a:gd name="connsiteY4" fmla="*/ 78105 h 104775"/>
                <a:gd name="connsiteX5" fmla="*/ 175260 w 428625"/>
                <a:gd name="connsiteY5" fmla="*/ 73343 h 104775"/>
                <a:gd name="connsiteX6" fmla="*/ 38100 w 428625"/>
                <a:gd name="connsiteY6" fmla="*/ 0 h 104775"/>
                <a:gd name="connsiteX7" fmla="*/ 0 w 428625"/>
                <a:gd name="connsiteY7" fmla="*/ 0 h 104775"/>
                <a:gd name="connsiteX8" fmla="*/ 167640 w 428625"/>
                <a:gd name="connsiteY8" fmla="*/ 8858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104775">
                  <a:moveTo>
                    <a:pt x="167640" y="88583"/>
                  </a:moveTo>
                  <a:cubicBezTo>
                    <a:pt x="220980" y="117158"/>
                    <a:pt x="283845" y="118110"/>
                    <a:pt x="338138" y="93345"/>
                  </a:cubicBezTo>
                  <a:cubicBezTo>
                    <a:pt x="380047" y="74295"/>
                    <a:pt x="412433" y="40958"/>
                    <a:pt x="431483" y="0"/>
                  </a:cubicBezTo>
                  <a:lnTo>
                    <a:pt x="410528" y="0"/>
                  </a:lnTo>
                  <a:cubicBezTo>
                    <a:pt x="393383" y="34290"/>
                    <a:pt x="365760" y="60960"/>
                    <a:pt x="329565" y="78105"/>
                  </a:cubicBezTo>
                  <a:cubicBezTo>
                    <a:pt x="280035" y="100965"/>
                    <a:pt x="222885" y="100013"/>
                    <a:pt x="175260" y="73343"/>
                  </a:cubicBezTo>
                  <a:lnTo>
                    <a:pt x="38100" y="0"/>
                  </a:lnTo>
                  <a:lnTo>
                    <a:pt x="0" y="0"/>
                  </a:lnTo>
                  <a:lnTo>
                    <a:pt x="167640" y="88583"/>
                  </a:lnTo>
                  <a:close/>
                </a:path>
              </a:pathLst>
            </a:custGeom>
            <a:grpFill/>
            <a:ln w="9525"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D6452BEF-2728-4438-B871-41B6553DC4CC}"/>
                </a:ext>
              </a:extLst>
            </p:cNvPr>
            <p:cNvSpPr/>
            <p:nvPr/>
          </p:nvSpPr>
          <p:spPr>
            <a:xfrm>
              <a:off x="6319837" y="2724150"/>
              <a:ext cx="1543050" cy="3695700"/>
            </a:xfrm>
            <a:custGeom>
              <a:avLst/>
              <a:gdLst>
                <a:gd name="connsiteX0" fmla="*/ 655320 w 1543050"/>
                <a:gd name="connsiteY0" fmla="*/ 2791778 h 3695700"/>
                <a:gd name="connsiteX1" fmla="*/ 619125 w 1543050"/>
                <a:gd name="connsiteY1" fmla="*/ 1917383 h 3695700"/>
                <a:gd name="connsiteX2" fmla="*/ 590550 w 1543050"/>
                <a:gd name="connsiteY2" fmla="*/ 1833563 h 3695700"/>
                <a:gd name="connsiteX3" fmla="*/ 745808 w 1543050"/>
                <a:gd name="connsiteY3" fmla="*/ 1264920 h 3695700"/>
                <a:gd name="connsiteX4" fmla="*/ 918210 w 1543050"/>
                <a:gd name="connsiteY4" fmla="*/ 986790 h 3695700"/>
                <a:gd name="connsiteX5" fmla="*/ 1323023 w 1543050"/>
                <a:gd name="connsiteY5" fmla="*/ 242888 h 3695700"/>
                <a:gd name="connsiteX6" fmla="*/ 1549718 w 1543050"/>
                <a:gd name="connsiteY6" fmla="*/ 0 h 3695700"/>
                <a:gd name="connsiteX7" fmla="*/ 1526858 w 1543050"/>
                <a:gd name="connsiteY7" fmla="*/ 0 h 3695700"/>
                <a:gd name="connsiteX8" fmla="*/ 1311593 w 1543050"/>
                <a:gd name="connsiteY8" fmla="*/ 231458 h 3695700"/>
                <a:gd name="connsiteX9" fmla="*/ 902970 w 1543050"/>
                <a:gd name="connsiteY9" fmla="*/ 981075 h 3695700"/>
                <a:gd name="connsiteX10" fmla="*/ 735330 w 1543050"/>
                <a:gd name="connsiteY10" fmla="*/ 1249680 h 3695700"/>
                <a:gd name="connsiteX11" fmla="*/ 574358 w 1543050"/>
                <a:gd name="connsiteY11" fmla="*/ 1837373 h 3695700"/>
                <a:gd name="connsiteX12" fmla="*/ 602933 w 1543050"/>
                <a:gd name="connsiteY12" fmla="*/ 1921193 h 3695700"/>
                <a:gd name="connsiteX13" fmla="*/ 640080 w 1543050"/>
                <a:gd name="connsiteY13" fmla="*/ 2786063 h 3695700"/>
                <a:gd name="connsiteX14" fmla="*/ 0 w 1543050"/>
                <a:gd name="connsiteY14" fmla="*/ 3680460 h 3695700"/>
                <a:gd name="connsiteX15" fmla="*/ 0 w 1543050"/>
                <a:gd name="connsiteY15" fmla="*/ 3702368 h 3695700"/>
                <a:gd name="connsiteX16" fmla="*/ 655320 w 1543050"/>
                <a:gd name="connsiteY16" fmla="*/ 2791778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50" h="3695700">
                  <a:moveTo>
                    <a:pt x="655320" y="2791778"/>
                  </a:moveTo>
                  <a:cubicBezTo>
                    <a:pt x="729615" y="2501265"/>
                    <a:pt x="716280" y="2199323"/>
                    <a:pt x="619125" y="1917383"/>
                  </a:cubicBezTo>
                  <a:lnTo>
                    <a:pt x="590550" y="1833563"/>
                  </a:lnTo>
                  <a:cubicBezTo>
                    <a:pt x="520065" y="1628775"/>
                    <a:pt x="581025" y="1405890"/>
                    <a:pt x="745808" y="1264920"/>
                  </a:cubicBezTo>
                  <a:cubicBezTo>
                    <a:pt x="830580" y="1192530"/>
                    <a:pt x="890588" y="1096328"/>
                    <a:pt x="918210" y="986790"/>
                  </a:cubicBezTo>
                  <a:cubicBezTo>
                    <a:pt x="988695" y="710565"/>
                    <a:pt x="1129665" y="452438"/>
                    <a:pt x="1323023" y="242888"/>
                  </a:cubicBezTo>
                  <a:lnTo>
                    <a:pt x="1549718" y="0"/>
                  </a:lnTo>
                  <a:lnTo>
                    <a:pt x="1526858" y="0"/>
                  </a:lnTo>
                  <a:lnTo>
                    <a:pt x="1311593" y="231458"/>
                  </a:lnTo>
                  <a:cubicBezTo>
                    <a:pt x="1114425" y="443865"/>
                    <a:pt x="973455" y="701040"/>
                    <a:pt x="902970" y="981075"/>
                  </a:cubicBezTo>
                  <a:cubicBezTo>
                    <a:pt x="875348" y="1085850"/>
                    <a:pt x="818198" y="1178243"/>
                    <a:pt x="735330" y="1249680"/>
                  </a:cubicBezTo>
                  <a:cubicBezTo>
                    <a:pt x="563880" y="1395413"/>
                    <a:pt x="501015" y="1624965"/>
                    <a:pt x="574358" y="1837373"/>
                  </a:cubicBezTo>
                  <a:lnTo>
                    <a:pt x="602933" y="1921193"/>
                  </a:lnTo>
                  <a:cubicBezTo>
                    <a:pt x="699135" y="2200275"/>
                    <a:pt x="712470" y="2499360"/>
                    <a:pt x="640080" y="2786063"/>
                  </a:cubicBezTo>
                  <a:cubicBezTo>
                    <a:pt x="543878" y="3165158"/>
                    <a:pt x="310515" y="3478530"/>
                    <a:pt x="0" y="3680460"/>
                  </a:cubicBezTo>
                  <a:lnTo>
                    <a:pt x="0" y="3702368"/>
                  </a:lnTo>
                  <a:cubicBezTo>
                    <a:pt x="318135" y="3498533"/>
                    <a:pt x="557213" y="3178493"/>
                    <a:pt x="655320" y="2791778"/>
                  </a:cubicBezTo>
                  <a:close/>
                </a:path>
              </a:pathLst>
            </a:custGeom>
            <a:grpFill/>
            <a:ln w="9525"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415DA8EC-B652-4688-ACB4-E7ECAFD234DA}"/>
                </a:ext>
              </a:extLst>
            </p:cNvPr>
            <p:cNvSpPr/>
            <p:nvPr/>
          </p:nvSpPr>
          <p:spPr>
            <a:xfrm>
              <a:off x="6319837" y="2724150"/>
              <a:ext cx="1762125" cy="4000500"/>
            </a:xfrm>
            <a:custGeom>
              <a:avLst/>
              <a:gdLst>
                <a:gd name="connsiteX0" fmla="*/ 783908 w 1762125"/>
                <a:gd name="connsiteY0" fmla="*/ 3164205 h 4000500"/>
                <a:gd name="connsiteX1" fmla="*/ 836295 w 1762125"/>
                <a:gd name="connsiteY1" fmla="*/ 2958465 h 4000500"/>
                <a:gd name="connsiteX2" fmla="*/ 769620 w 1762125"/>
                <a:gd name="connsiteY2" fmla="*/ 1741170 h 4000500"/>
                <a:gd name="connsiteX3" fmla="*/ 902970 w 1762125"/>
                <a:gd name="connsiteY3" fmla="*/ 1349693 h 4000500"/>
                <a:gd name="connsiteX4" fmla="*/ 1054418 w 1762125"/>
                <a:gd name="connsiteY4" fmla="*/ 1141095 h 4000500"/>
                <a:gd name="connsiteX5" fmla="*/ 1536383 w 1762125"/>
                <a:gd name="connsiteY5" fmla="*/ 249555 h 4000500"/>
                <a:gd name="connsiteX6" fmla="*/ 1768793 w 1762125"/>
                <a:gd name="connsiteY6" fmla="*/ 0 h 4000500"/>
                <a:gd name="connsiteX7" fmla="*/ 1740218 w 1762125"/>
                <a:gd name="connsiteY7" fmla="*/ 0 h 4000500"/>
                <a:gd name="connsiteX8" fmla="*/ 1522095 w 1762125"/>
                <a:gd name="connsiteY8" fmla="*/ 235268 h 4000500"/>
                <a:gd name="connsiteX9" fmla="*/ 1036320 w 1762125"/>
                <a:gd name="connsiteY9" fmla="*/ 1134428 h 4000500"/>
                <a:gd name="connsiteX10" fmla="*/ 892493 w 1762125"/>
                <a:gd name="connsiteY10" fmla="*/ 1331595 h 4000500"/>
                <a:gd name="connsiteX11" fmla="*/ 752475 w 1762125"/>
                <a:gd name="connsiteY11" fmla="*/ 1744980 h 4000500"/>
                <a:gd name="connsiteX12" fmla="*/ 819150 w 1762125"/>
                <a:gd name="connsiteY12" fmla="*/ 2951798 h 4000500"/>
                <a:gd name="connsiteX13" fmla="*/ 766763 w 1762125"/>
                <a:gd name="connsiteY13" fmla="*/ 3157538 h 4000500"/>
                <a:gd name="connsiteX14" fmla="*/ 0 w 1762125"/>
                <a:gd name="connsiteY14" fmla="*/ 3983355 h 4000500"/>
                <a:gd name="connsiteX15" fmla="*/ 0 w 1762125"/>
                <a:gd name="connsiteY15" fmla="*/ 4005263 h 4000500"/>
                <a:gd name="connsiteX16" fmla="*/ 783908 w 1762125"/>
                <a:gd name="connsiteY16" fmla="*/ 3164205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2125" h="4000500">
                  <a:moveTo>
                    <a:pt x="783908" y="3164205"/>
                  </a:moveTo>
                  <a:lnTo>
                    <a:pt x="836295" y="2958465"/>
                  </a:lnTo>
                  <a:cubicBezTo>
                    <a:pt x="941070" y="2552700"/>
                    <a:pt x="916305" y="2131695"/>
                    <a:pt x="769620" y="1741170"/>
                  </a:cubicBezTo>
                  <a:cubicBezTo>
                    <a:pt x="714375" y="1596390"/>
                    <a:pt x="769620" y="1431608"/>
                    <a:pt x="902970" y="1349693"/>
                  </a:cubicBezTo>
                  <a:cubicBezTo>
                    <a:pt x="978218" y="1303020"/>
                    <a:pt x="1031558" y="1228725"/>
                    <a:pt x="1054418" y="1141095"/>
                  </a:cubicBezTo>
                  <a:cubicBezTo>
                    <a:pt x="1137285" y="809625"/>
                    <a:pt x="1303973" y="501015"/>
                    <a:pt x="1536383" y="249555"/>
                  </a:cubicBezTo>
                  <a:lnTo>
                    <a:pt x="1768793" y="0"/>
                  </a:lnTo>
                  <a:lnTo>
                    <a:pt x="1740218" y="0"/>
                  </a:lnTo>
                  <a:lnTo>
                    <a:pt x="1522095" y="235268"/>
                  </a:lnTo>
                  <a:cubicBezTo>
                    <a:pt x="1288733" y="487680"/>
                    <a:pt x="1119188" y="799148"/>
                    <a:pt x="1036320" y="1134428"/>
                  </a:cubicBezTo>
                  <a:cubicBezTo>
                    <a:pt x="1016318" y="1217295"/>
                    <a:pt x="964883" y="1286828"/>
                    <a:pt x="892493" y="1331595"/>
                  </a:cubicBezTo>
                  <a:cubicBezTo>
                    <a:pt x="753428" y="1418273"/>
                    <a:pt x="694373" y="1592580"/>
                    <a:pt x="752475" y="1744980"/>
                  </a:cubicBezTo>
                  <a:cubicBezTo>
                    <a:pt x="899160" y="2132648"/>
                    <a:pt x="922020" y="2549843"/>
                    <a:pt x="819150" y="2951798"/>
                  </a:cubicBezTo>
                  <a:lnTo>
                    <a:pt x="766763" y="3157538"/>
                  </a:lnTo>
                  <a:cubicBezTo>
                    <a:pt x="663893" y="3555683"/>
                    <a:pt x="368618" y="3858578"/>
                    <a:pt x="0" y="3983355"/>
                  </a:cubicBezTo>
                  <a:lnTo>
                    <a:pt x="0" y="4005263"/>
                  </a:lnTo>
                  <a:cubicBezTo>
                    <a:pt x="377190" y="3881438"/>
                    <a:pt x="679133" y="3571875"/>
                    <a:pt x="783908" y="3164205"/>
                  </a:cubicBezTo>
                  <a:close/>
                </a:path>
              </a:pathLst>
            </a:custGeom>
            <a:grpFill/>
            <a:ln w="9525"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45D0B83D-17DD-4671-9DC9-94161FC6AE03}"/>
                </a:ext>
              </a:extLst>
            </p:cNvPr>
            <p:cNvSpPr/>
            <p:nvPr/>
          </p:nvSpPr>
          <p:spPr>
            <a:xfrm>
              <a:off x="9841230" y="2724150"/>
              <a:ext cx="1343025" cy="514350"/>
            </a:xfrm>
            <a:custGeom>
              <a:avLst/>
              <a:gdLst>
                <a:gd name="connsiteX0" fmla="*/ 1177290 w 1343025"/>
                <a:gd name="connsiteY0" fmla="*/ 229553 h 514350"/>
                <a:gd name="connsiteX1" fmla="*/ 1109663 w 1343025"/>
                <a:gd name="connsiteY1" fmla="*/ 338138 h 514350"/>
                <a:gd name="connsiteX2" fmla="*/ 965835 w 1343025"/>
                <a:gd name="connsiteY2" fmla="*/ 489585 h 514350"/>
                <a:gd name="connsiteX3" fmla="*/ 758190 w 1343025"/>
                <a:gd name="connsiteY3" fmla="*/ 465773 h 514350"/>
                <a:gd name="connsiteX4" fmla="*/ 36195 w 1343025"/>
                <a:gd name="connsiteY4" fmla="*/ 0 h 514350"/>
                <a:gd name="connsiteX5" fmla="*/ 0 w 1343025"/>
                <a:gd name="connsiteY5" fmla="*/ 0 h 514350"/>
                <a:gd name="connsiteX6" fmla="*/ 747713 w 1343025"/>
                <a:gd name="connsiteY6" fmla="*/ 482918 h 514350"/>
                <a:gd name="connsiteX7" fmla="*/ 970597 w 1343025"/>
                <a:gd name="connsiteY7" fmla="*/ 508635 h 514350"/>
                <a:gd name="connsiteX8" fmla="*/ 1124902 w 1343025"/>
                <a:gd name="connsiteY8" fmla="*/ 344805 h 514350"/>
                <a:gd name="connsiteX9" fmla="*/ 1187767 w 1343025"/>
                <a:gd name="connsiteY9" fmla="*/ 243840 h 514350"/>
                <a:gd name="connsiteX10" fmla="*/ 1344930 w 1343025"/>
                <a:gd name="connsiteY10" fmla="*/ 0 h 514350"/>
                <a:gd name="connsiteX11" fmla="*/ 1325880 w 1343025"/>
                <a:gd name="connsiteY11" fmla="*/ 0 h 514350"/>
                <a:gd name="connsiteX12" fmla="*/ 1177290 w 1343025"/>
                <a:gd name="connsiteY12" fmla="*/ 22955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025" h="514350">
                  <a:moveTo>
                    <a:pt x="1177290" y="229553"/>
                  </a:moveTo>
                  <a:cubicBezTo>
                    <a:pt x="1145857" y="259080"/>
                    <a:pt x="1122998" y="297180"/>
                    <a:pt x="1109663" y="338138"/>
                  </a:cubicBezTo>
                  <a:cubicBezTo>
                    <a:pt x="1087755" y="408623"/>
                    <a:pt x="1033463" y="464820"/>
                    <a:pt x="965835" y="489585"/>
                  </a:cubicBezTo>
                  <a:cubicBezTo>
                    <a:pt x="897255" y="514350"/>
                    <a:pt x="818197" y="505778"/>
                    <a:pt x="758190" y="465773"/>
                  </a:cubicBezTo>
                  <a:lnTo>
                    <a:pt x="36195" y="0"/>
                  </a:lnTo>
                  <a:lnTo>
                    <a:pt x="0" y="0"/>
                  </a:lnTo>
                  <a:lnTo>
                    <a:pt x="747713" y="482918"/>
                  </a:lnTo>
                  <a:cubicBezTo>
                    <a:pt x="813435" y="525780"/>
                    <a:pt x="898207" y="535305"/>
                    <a:pt x="970597" y="508635"/>
                  </a:cubicBezTo>
                  <a:cubicBezTo>
                    <a:pt x="1042988" y="481965"/>
                    <a:pt x="1102995" y="421005"/>
                    <a:pt x="1124902" y="344805"/>
                  </a:cubicBezTo>
                  <a:cubicBezTo>
                    <a:pt x="1137285" y="305753"/>
                    <a:pt x="1158240" y="270510"/>
                    <a:pt x="1187767" y="243840"/>
                  </a:cubicBezTo>
                  <a:cubicBezTo>
                    <a:pt x="1260157" y="175260"/>
                    <a:pt x="1313498" y="91440"/>
                    <a:pt x="1344930" y="0"/>
                  </a:cubicBezTo>
                  <a:lnTo>
                    <a:pt x="1325880" y="0"/>
                  </a:lnTo>
                  <a:cubicBezTo>
                    <a:pt x="1296352" y="85725"/>
                    <a:pt x="1244917" y="164783"/>
                    <a:pt x="1177290" y="229553"/>
                  </a:cubicBezTo>
                  <a:close/>
                </a:path>
              </a:pathLst>
            </a:custGeom>
            <a:grpFill/>
            <a:ln w="9525"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A231A9A5-6261-4FCC-8FE2-2A8D628BC10A}"/>
                </a:ext>
              </a:extLst>
            </p:cNvPr>
            <p:cNvSpPr/>
            <p:nvPr/>
          </p:nvSpPr>
          <p:spPr>
            <a:xfrm>
              <a:off x="9378315" y="2723197"/>
              <a:ext cx="2019300" cy="695325"/>
            </a:xfrm>
            <a:custGeom>
              <a:avLst/>
              <a:gdLst>
                <a:gd name="connsiteX0" fmla="*/ 1813560 w 2019300"/>
                <a:gd name="connsiteY0" fmla="*/ 544830 h 695325"/>
                <a:gd name="connsiteX1" fmla="*/ 1241107 w 2019300"/>
                <a:gd name="connsiteY1" fmla="*/ 635318 h 695325"/>
                <a:gd name="connsiteX2" fmla="*/ 821055 w 2019300"/>
                <a:gd name="connsiteY2" fmla="*/ 458153 h 695325"/>
                <a:gd name="connsiteX3" fmla="*/ 26670 w 2019300"/>
                <a:gd name="connsiteY3" fmla="*/ 953 h 695325"/>
                <a:gd name="connsiteX4" fmla="*/ 0 w 2019300"/>
                <a:gd name="connsiteY4" fmla="*/ 953 h 695325"/>
                <a:gd name="connsiteX5" fmla="*/ 815340 w 2019300"/>
                <a:gd name="connsiteY5" fmla="*/ 473393 h 695325"/>
                <a:gd name="connsiteX6" fmla="*/ 1235392 w 2019300"/>
                <a:gd name="connsiteY6" fmla="*/ 650558 h 695325"/>
                <a:gd name="connsiteX7" fmla="*/ 1826895 w 2019300"/>
                <a:gd name="connsiteY7" fmla="*/ 557213 h 695325"/>
                <a:gd name="connsiteX8" fmla="*/ 2022158 w 2019300"/>
                <a:gd name="connsiteY8" fmla="*/ 129540 h 695325"/>
                <a:gd name="connsiteX9" fmla="*/ 2022158 w 2019300"/>
                <a:gd name="connsiteY9" fmla="*/ 0 h 695325"/>
                <a:gd name="connsiteX10" fmla="*/ 2004060 w 2019300"/>
                <a:gd name="connsiteY10" fmla="*/ 0 h 695325"/>
                <a:gd name="connsiteX11" fmla="*/ 2004060 w 2019300"/>
                <a:gd name="connsiteY11" fmla="*/ 130493 h 695325"/>
                <a:gd name="connsiteX12" fmla="*/ 1813560 w 2019300"/>
                <a:gd name="connsiteY12" fmla="*/ 54483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9300" h="695325">
                  <a:moveTo>
                    <a:pt x="1813560" y="544830"/>
                  </a:moveTo>
                  <a:cubicBezTo>
                    <a:pt x="1654492" y="681990"/>
                    <a:pt x="1435417" y="718185"/>
                    <a:pt x="1241107" y="635318"/>
                  </a:cubicBezTo>
                  <a:lnTo>
                    <a:pt x="821055" y="458153"/>
                  </a:lnTo>
                  <a:cubicBezTo>
                    <a:pt x="538163" y="338138"/>
                    <a:pt x="271463" y="184785"/>
                    <a:pt x="26670" y="953"/>
                  </a:cubicBezTo>
                  <a:lnTo>
                    <a:pt x="0" y="953"/>
                  </a:lnTo>
                  <a:cubicBezTo>
                    <a:pt x="250507" y="191453"/>
                    <a:pt x="524828" y="349568"/>
                    <a:pt x="815340" y="473393"/>
                  </a:cubicBezTo>
                  <a:lnTo>
                    <a:pt x="1235392" y="650558"/>
                  </a:lnTo>
                  <a:cubicBezTo>
                    <a:pt x="1435417" y="734378"/>
                    <a:pt x="1661160" y="700088"/>
                    <a:pt x="1826895" y="557213"/>
                  </a:cubicBezTo>
                  <a:cubicBezTo>
                    <a:pt x="1950720" y="449580"/>
                    <a:pt x="2022158" y="294323"/>
                    <a:pt x="2022158" y="129540"/>
                  </a:cubicBezTo>
                  <a:lnTo>
                    <a:pt x="2022158" y="0"/>
                  </a:lnTo>
                  <a:lnTo>
                    <a:pt x="2004060" y="0"/>
                  </a:lnTo>
                  <a:lnTo>
                    <a:pt x="2004060" y="130493"/>
                  </a:lnTo>
                  <a:cubicBezTo>
                    <a:pt x="2003108" y="289560"/>
                    <a:pt x="1934528" y="440055"/>
                    <a:pt x="1813560" y="544830"/>
                  </a:cubicBezTo>
                  <a:close/>
                </a:path>
              </a:pathLst>
            </a:custGeom>
            <a:grpFill/>
            <a:ln w="9525"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6E903DF0-231A-4CBA-854B-2EB8EDA5BBB7}"/>
                </a:ext>
              </a:extLst>
            </p:cNvPr>
            <p:cNvSpPr/>
            <p:nvPr/>
          </p:nvSpPr>
          <p:spPr>
            <a:xfrm>
              <a:off x="6318884" y="2724150"/>
              <a:ext cx="1952625" cy="4219575"/>
            </a:xfrm>
            <a:custGeom>
              <a:avLst/>
              <a:gdLst>
                <a:gd name="connsiteX0" fmla="*/ 996315 w 1952625"/>
                <a:gd name="connsiteY0" fmla="*/ 3260408 h 4219575"/>
                <a:gd name="connsiteX1" fmla="*/ 1110615 w 1952625"/>
                <a:gd name="connsiteY1" fmla="*/ 2773680 h 4219575"/>
                <a:gd name="connsiteX2" fmla="*/ 1005840 w 1952625"/>
                <a:gd name="connsiteY2" fmla="*/ 1823085 h 4219575"/>
                <a:gd name="connsiteX3" fmla="*/ 1099185 w 1952625"/>
                <a:gd name="connsiteY3" fmla="*/ 1407795 h 4219575"/>
                <a:gd name="connsiteX4" fmla="*/ 1227773 w 1952625"/>
                <a:gd name="connsiteY4" fmla="*/ 1193483 h 4219575"/>
                <a:gd name="connsiteX5" fmla="*/ 1672590 w 1952625"/>
                <a:gd name="connsiteY5" fmla="*/ 309563 h 4219575"/>
                <a:gd name="connsiteX6" fmla="*/ 1957388 w 1952625"/>
                <a:gd name="connsiteY6" fmla="*/ 0 h 4219575"/>
                <a:gd name="connsiteX7" fmla="*/ 1929765 w 1952625"/>
                <a:gd name="connsiteY7" fmla="*/ 0 h 4219575"/>
                <a:gd name="connsiteX8" fmla="*/ 1653540 w 1952625"/>
                <a:gd name="connsiteY8" fmla="*/ 298133 h 4219575"/>
                <a:gd name="connsiteX9" fmla="*/ 1203960 w 1952625"/>
                <a:gd name="connsiteY9" fmla="*/ 1191578 h 4219575"/>
                <a:gd name="connsiteX10" fmla="*/ 1082040 w 1952625"/>
                <a:gd name="connsiteY10" fmla="*/ 1396365 h 4219575"/>
                <a:gd name="connsiteX11" fmla="*/ 983933 w 1952625"/>
                <a:gd name="connsiteY11" fmla="*/ 1832610 h 4219575"/>
                <a:gd name="connsiteX12" fmla="*/ 1087755 w 1952625"/>
                <a:gd name="connsiteY12" fmla="*/ 2770823 h 4219575"/>
                <a:gd name="connsiteX13" fmla="*/ 973455 w 1952625"/>
                <a:gd name="connsiteY13" fmla="*/ 3257550 h 4219575"/>
                <a:gd name="connsiteX14" fmla="*/ 0 w 1952625"/>
                <a:gd name="connsiteY14" fmla="*/ 4210050 h 4219575"/>
                <a:gd name="connsiteX15" fmla="*/ 0 w 1952625"/>
                <a:gd name="connsiteY15" fmla="*/ 4228148 h 4219575"/>
                <a:gd name="connsiteX16" fmla="*/ 996315 w 1952625"/>
                <a:gd name="connsiteY16" fmla="*/ 3260408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2625" h="4219575">
                  <a:moveTo>
                    <a:pt x="996315" y="3260408"/>
                  </a:moveTo>
                  <a:lnTo>
                    <a:pt x="1110615" y="2773680"/>
                  </a:lnTo>
                  <a:cubicBezTo>
                    <a:pt x="1184910" y="2455545"/>
                    <a:pt x="1147763" y="2117408"/>
                    <a:pt x="1005840" y="1823085"/>
                  </a:cubicBezTo>
                  <a:cubicBezTo>
                    <a:pt x="936308" y="1678305"/>
                    <a:pt x="975360" y="1507808"/>
                    <a:pt x="1099185" y="1407795"/>
                  </a:cubicBezTo>
                  <a:cubicBezTo>
                    <a:pt x="1165860" y="1354455"/>
                    <a:pt x="1210628" y="1278255"/>
                    <a:pt x="1227773" y="1193483"/>
                  </a:cubicBezTo>
                  <a:cubicBezTo>
                    <a:pt x="1288733" y="861060"/>
                    <a:pt x="1443990" y="556260"/>
                    <a:pt x="1672590" y="309563"/>
                  </a:cubicBezTo>
                  <a:lnTo>
                    <a:pt x="1957388" y="0"/>
                  </a:lnTo>
                  <a:lnTo>
                    <a:pt x="1929765" y="0"/>
                  </a:lnTo>
                  <a:lnTo>
                    <a:pt x="1653540" y="298133"/>
                  </a:lnTo>
                  <a:cubicBezTo>
                    <a:pt x="1421130" y="547688"/>
                    <a:pt x="1266825" y="856298"/>
                    <a:pt x="1203960" y="1191578"/>
                  </a:cubicBezTo>
                  <a:cubicBezTo>
                    <a:pt x="1189673" y="1271588"/>
                    <a:pt x="1145858" y="1344930"/>
                    <a:pt x="1082040" y="1396365"/>
                  </a:cubicBezTo>
                  <a:cubicBezTo>
                    <a:pt x="950595" y="1502093"/>
                    <a:pt x="909638" y="1682115"/>
                    <a:pt x="983933" y="1832610"/>
                  </a:cubicBezTo>
                  <a:cubicBezTo>
                    <a:pt x="1123950" y="2124075"/>
                    <a:pt x="1161098" y="2456498"/>
                    <a:pt x="1087755" y="2770823"/>
                  </a:cubicBezTo>
                  <a:lnTo>
                    <a:pt x="973455" y="3257550"/>
                  </a:lnTo>
                  <a:cubicBezTo>
                    <a:pt x="859155" y="3749040"/>
                    <a:pt x="468630" y="4110990"/>
                    <a:pt x="0" y="4210050"/>
                  </a:cubicBezTo>
                  <a:lnTo>
                    <a:pt x="0" y="4228148"/>
                  </a:lnTo>
                  <a:cubicBezTo>
                    <a:pt x="480060" y="4130040"/>
                    <a:pt x="879158" y="3761423"/>
                    <a:pt x="996315" y="3260408"/>
                  </a:cubicBezTo>
                  <a:close/>
                </a:path>
              </a:pathLst>
            </a:custGeom>
            <a:grpFill/>
            <a:ln w="9525"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44C0BE47-89F3-4250-951C-C2602170FC68}"/>
                </a:ext>
              </a:extLst>
            </p:cNvPr>
            <p:cNvSpPr/>
            <p:nvPr/>
          </p:nvSpPr>
          <p:spPr>
            <a:xfrm>
              <a:off x="6319837" y="2724150"/>
              <a:ext cx="2133600" cy="4429125"/>
            </a:xfrm>
            <a:custGeom>
              <a:avLst/>
              <a:gdLst>
                <a:gd name="connsiteX0" fmla="*/ 1122045 w 2133600"/>
                <a:gd name="connsiteY0" fmla="*/ 3431858 h 4429125"/>
                <a:gd name="connsiteX1" fmla="*/ 1159193 w 2133600"/>
                <a:gd name="connsiteY1" fmla="*/ 3261360 h 4429125"/>
                <a:gd name="connsiteX2" fmla="*/ 1284923 w 2133600"/>
                <a:gd name="connsiteY2" fmla="*/ 2836545 h 4429125"/>
                <a:gd name="connsiteX3" fmla="*/ 1225868 w 2133600"/>
                <a:gd name="connsiteY3" fmla="*/ 1771650 h 4429125"/>
                <a:gd name="connsiteX4" fmla="*/ 1297305 w 2133600"/>
                <a:gd name="connsiteY4" fmla="*/ 1498283 h 4429125"/>
                <a:gd name="connsiteX5" fmla="*/ 1393508 w 2133600"/>
                <a:gd name="connsiteY5" fmla="*/ 1321118 h 4429125"/>
                <a:gd name="connsiteX6" fmla="*/ 1876425 w 2133600"/>
                <a:gd name="connsiteY6" fmla="*/ 263843 h 4429125"/>
                <a:gd name="connsiteX7" fmla="*/ 2138363 w 2133600"/>
                <a:gd name="connsiteY7" fmla="*/ 0 h 4429125"/>
                <a:gd name="connsiteX8" fmla="*/ 2115503 w 2133600"/>
                <a:gd name="connsiteY8" fmla="*/ 0 h 4429125"/>
                <a:gd name="connsiteX9" fmla="*/ 1864043 w 2133600"/>
                <a:gd name="connsiteY9" fmla="*/ 254318 h 4429125"/>
                <a:gd name="connsiteX10" fmla="*/ 1375410 w 2133600"/>
                <a:gd name="connsiteY10" fmla="*/ 1323023 h 4429125"/>
                <a:gd name="connsiteX11" fmla="*/ 1285875 w 2133600"/>
                <a:gd name="connsiteY11" fmla="*/ 1487805 h 4429125"/>
                <a:gd name="connsiteX12" fmla="*/ 1207770 w 2133600"/>
                <a:gd name="connsiteY12" fmla="*/ 1782128 h 4429125"/>
                <a:gd name="connsiteX13" fmla="*/ 1265873 w 2133600"/>
                <a:gd name="connsiteY13" fmla="*/ 2833688 h 4429125"/>
                <a:gd name="connsiteX14" fmla="*/ 1139190 w 2133600"/>
                <a:gd name="connsiteY14" fmla="*/ 3257550 h 4429125"/>
                <a:gd name="connsiteX15" fmla="*/ 1102043 w 2133600"/>
                <a:gd name="connsiteY15" fmla="*/ 3431858 h 4429125"/>
                <a:gd name="connsiteX16" fmla="*/ 617220 w 2133600"/>
                <a:gd name="connsiteY16" fmla="*/ 4218623 h 4429125"/>
                <a:gd name="connsiteX17" fmla="*/ 0 w 2133600"/>
                <a:gd name="connsiteY17" fmla="*/ 4417695 h 4429125"/>
                <a:gd name="connsiteX18" fmla="*/ 0 w 2133600"/>
                <a:gd name="connsiteY18" fmla="*/ 4432935 h 4429125"/>
                <a:gd name="connsiteX19" fmla="*/ 631508 w 2133600"/>
                <a:gd name="connsiteY19" fmla="*/ 4231005 h 4429125"/>
                <a:gd name="connsiteX20" fmla="*/ 1122045 w 2133600"/>
                <a:gd name="connsiteY20" fmla="*/ 3431858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600" h="4429125">
                  <a:moveTo>
                    <a:pt x="1122045" y="3431858"/>
                  </a:moveTo>
                  <a:cubicBezTo>
                    <a:pt x="1129665" y="3373755"/>
                    <a:pt x="1143000" y="3317558"/>
                    <a:pt x="1159193" y="3261360"/>
                  </a:cubicBezTo>
                  <a:lnTo>
                    <a:pt x="1284923" y="2836545"/>
                  </a:lnTo>
                  <a:cubicBezTo>
                    <a:pt x="1389698" y="2486025"/>
                    <a:pt x="1368743" y="2108835"/>
                    <a:pt x="1225868" y="1771650"/>
                  </a:cubicBezTo>
                  <a:cubicBezTo>
                    <a:pt x="1184910" y="1675448"/>
                    <a:pt x="1214438" y="1563053"/>
                    <a:pt x="1297305" y="1498283"/>
                  </a:cubicBezTo>
                  <a:cubicBezTo>
                    <a:pt x="1352550" y="1455420"/>
                    <a:pt x="1387793" y="1391603"/>
                    <a:pt x="1393508" y="1321118"/>
                  </a:cubicBezTo>
                  <a:cubicBezTo>
                    <a:pt x="1423988" y="923925"/>
                    <a:pt x="1595438" y="547688"/>
                    <a:pt x="1876425" y="263843"/>
                  </a:cubicBezTo>
                  <a:lnTo>
                    <a:pt x="2138363" y="0"/>
                  </a:lnTo>
                  <a:lnTo>
                    <a:pt x="2115503" y="0"/>
                  </a:lnTo>
                  <a:lnTo>
                    <a:pt x="1864043" y="254318"/>
                  </a:lnTo>
                  <a:cubicBezTo>
                    <a:pt x="1581150" y="541973"/>
                    <a:pt x="1406843" y="920115"/>
                    <a:pt x="1375410" y="1323023"/>
                  </a:cubicBezTo>
                  <a:cubicBezTo>
                    <a:pt x="1370648" y="1387793"/>
                    <a:pt x="1337310" y="1448753"/>
                    <a:pt x="1285875" y="1487805"/>
                  </a:cubicBezTo>
                  <a:cubicBezTo>
                    <a:pt x="1196340" y="1557338"/>
                    <a:pt x="1164908" y="1678305"/>
                    <a:pt x="1207770" y="1782128"/>
                  </a:cubicBezTo>
                  <a:cubicBezTo>
                    <a:pt x="1348740" y="2115503"/>
                    <a:pt x="1368743" y="2489835"/>
                    <a:pt x="1265873" y="2833688"/>
                  </a:cubicBezTo>
                  <a:lnTo>
                    <a:pt x="1139190" y="3257550"/>
                  </a:lnTo>
                  <a:cubicBezTo>
                    <a:pt x="1122045" y="3314700"/>
                    <a:pt x="1110615" y="3371850"/>
                    <a:pt x="1102043" y="3431858"/>
                  </a:cubicBezTo>
                  <a:cubicBezTo>
                    <a:pt x="1060133" y="3749993"/>
                    <a:pt x="882015" y="4036695"/>
                    <a:pt x="617220" y="4218623"/>
                  </a:cubicBezTo>
                  <a:cubicBezTo>
                    <a:pt x="434340" y="4344353"/>
                    <a:pt x="219075" y="4412933"/>
                    <a:pt x="0" y="4417695"/>
                  </a:cubicBezTo>
                  <a:lnTo>
                    <a:pt x="0" y="4432935"/>
                  </a:lnTo>
                  <a:cubicBezTo>
                    <a:pt x="222885" y="4428173"/>
                    <a:pt x="442913" y="4359593"/>
                    <a:pt x="631508" y="4231005"/>
                  </a:cubicBezTo>
                  <a:cubicBezTo>
                    <a:pt x="900113" y="4046220"/>
                    <a:pt x="1079183" y="3755708"/>
                    <a:pt x="1122045" y="3431858"/>
                  </a:cubicBezTo>
                  <a:close/>
                </a:path>
              </a:pathLst>
            </a:custGeom>
            <a:grpFill/>
            <a:ln w="9525"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1A9AF0CF-295F-450A-BB68-8C3F2EE2B1D7}"/>
                </a:ext>
              </a:extLst>
            </p:cNvPr>
            <p:cNvSpPr/>
            <p:nvPr/>
          </p:nvSpPr>
          <p:spPr>
            <a:xfrm>
              <a:off x="9179242" y="2724150"/>
              <a:ext cx="2371725" cy="1314450"/>
            </a:xfrm>
            <a:custGeom>
              <a:avLst/>
              <a:gdLst>
                <a:gd name="connsiteX0" fmla="*/ 2035493 w 2371725"/>
                <a:gd name="connsiteY0" fmla="*/ 1016318 h 1314450"/>
                <a:gd name="connsiteX1" fmla="*/ 1962150 w 2371725"/>
                <a:gd name="connsiteY1" fmla="*/ 1160145 h 1314450"/>
                <a:gd name="connsiteX2" fmla="*/ 1905000 w 2371725"/>
                <a:gd name="connsiteY2" fmla="*/ 1280160 h 1314450"/>
                <a:gd name="connsiteX3" fmla="*/ 1771650 w 2371725"/>
                <a:gd name="connsiteY3" fmla="*/ 1276350 h 1314450"/>
                <a:gd name="connsiteX4" fmla="*/ 673417 w 2371725"/>
                <a:gd name="connsiteY4" fmla="*/ 507683 h 1314450"/>
                <a:gd name="connsiteX5" fmla="*/ 208597 w 2371725"/>
                <a:gd name="connsiteY5" fmla="*/ 152400 h 1314450"/>
                <a:gd name="connsiteX6" fmla="*/ 25717 w 2371725"/>
                <a:gd name="connsiteY6" fmla="*/ 0 h 1314450"/>
                <a:gd name="connsiteX7" fmla="*/ 0 w 2371725"/>
                <a:gd name="connsiteY7" fmla="*/ 0 h 1314450"/>
                <a:gd name="connsiteX8" fmla="*/ 198120 w 2371725"/>
                <a:gd name="connsiteY8" fmla="*/ 164783 h 1314450"/>
                <a:gd name="connsiteX9" fmla="*/ 664845 w 2371725"/>
                <a:gd name="connsiteY9" fmla="*/ 521018 h 1314450"/>
                <a:gd name="connsiteX10" fmla="*/ 1764030 w 2371725"/>
                <a:gd name="connsiteY10" fmla="*/ 1289685 h 1314450"/>
                <a:gd name="connsiteX11" fmla="*/ 1916430 w 2371725"/>
                <a:gd name="connsiteY11" fmla="*/ 1293495 h 1314450"/>
                <a:gd name="connsiteX12" fmla="*/ 1980248 w 2371725"/>
                <a:gd name="connsiteY12" fmla="*/ 1155383 h 1314450"/>
                <a:gd name="connsiteX13" fmla="*/ 2043113 w 2371725"/>
                <a:gd name="connsiteY13" fmla="*/ 1030605 h 1314450"/>
                <a:gd name="connsiteX14" fmla="*/ 2375535 w 2371725"/>
                <a:gd name="connsiteY14" fmla="*/ 474345 h 1314450"/>
                <a:gd name="connsiteX15" fmla="*/ 2369820 w 2371725"/>
                <a:gd name="connsiteY15" fmla="*/ 0 h 1314450"/>
                <a:gd name="connsiteX16" fmla="*/ 2351722 w 2371725"/>
                <a:gd name="connsiteY16" fmla="*/ 0 h 1314450"/>
                <a:gd name="connsiteX17" fmla="*/ 2357438 w 2371725"/>
                <a:gd name="connsiteY17" fmla="*/ 475298 h 1314450"/>
                <a:gd name="connsiteX18" fmla="*/ 2035493 w 2371725"/>
                <a:gd name="connsiteY18" fmla="*/ 101631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725" h="1314450">
                  <a:moveTo>
                    <a:pt x="2035493" y="1016318"/>
                  </a:moveTo>
                  <a:cubicBezTo>
                    <a:pt x="1984057" y="1043940"/>
                    <a:pt x="1954530" y="1102043"/>
                    <a:pt x="1962150" y="1160145"/>
                  </a:cubicBezTo>
                  <a:cubicBezTo>
                    <a:pt x="1969770" y="1207770"/>
                    <a:pt x="1946910" y="1256348"/>
                    <a:pt x="1905000" y="1280160"/>
                  </a:cubicBezTo>
                  <a:cubicBezTo>
                    <a:pt x="1864042" y="1304925"/>
                    <a:pt x="1811655" y="1303973"/>
                    <a:pt x="1771650" y="1276350"/>
                  </a:cubicBezTo>
                  <a:lnTo>
                    <a:pt x="673417" y="507683"/>
                  </a:lnTo>
                  <a:cubicBezTo>
                    <a:pt x="513397" y="396240"/>
                    <a:pt x="357188" y="278130"/>
                    <a:pt x="208597" y="152400"/>
                  </a:cubicBezTo>
                  <a:lnTo>
                    <a:pt x="25717" y="0"/>
                  </a:lnTo>
                  <a:lnTo>
                    <a:pt x="0" y="0"/>
                  </a:lnTo>
                  <a:lnTo>
                    <a:pt x="198120" y="164783"/>
                  </a:lnTo>
                  <a:cubicBezTo>
                    <a:pt x="347663" y="288608"/>
                    <a:pt x="504825" y="409575"/>
                    <a:pt x="664845" y="521018"/>
                  </a:cubicBezTo>
                  <a:lnTo>
                    <a:pt x="1764030" y="1289685"/>
                  </a:lnTo>
                  <a:cubicBezTo>
                    <a:pt x="1809750" y="1321118"/>
                    <a:pt x="1869757" y="1323975"/>
                    <a:pt x="1916430" y="1293495"/>
                  </a:cubicBezTo>
                  <a:cubicBezTo>
                    <a:pt x="1963102" y="1263015"/>
                    <a:pt x="1988820" y="1209675"/>
                    <a:pt x="1980248" y="1155383"/>
                  </a:cubicBezTo>
                  <a:cubicBezTo>
                    <a:pt x="1972627" y="1103948"/>
                    <a:pt x="1998345" y="1053465"/>
                    <a:pt x="2043113" y="1030605"/>
                  </a:cubicBezTo>
                  <a:cubicBezTo>
                    <a:pt x="2251710" y="922020"/>
                    <a:pt x="2377440" y="707708"/>
                    <a:pt x="2375535" y="474345"/>
                  </a:cubicBezTo>
                  <a:lnTo>
                    <a:pt x="2369820" y="0"/>
                  </a:lnTo>
                  <a:lnTo>
                    <a:pt x="2351722" y="0"/>
                  </a:lnTo>
                  <a:lnTo>
                    <a:pt x="2357438" y="475298"/>
                  </a:lnTo>
                  <a:cubicBezTo>
                    <a:pt x="2361247" y="702945"/>
                    <a:pt x="2238375" y="910590"/>
                    <a:pt x="2035493" y="1016318"/>
                  </a:cubicBezTo>
                  <a:close/>
                </a:path>
              </a:pathLst>
            </a:custGeom>
            <a:grpFill/>
            <a:ln w="9525"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A78525E0-AF33-413F-8FE2-C57E4A608B9D}"/>
                </a:ext>
              </a:extLst>
            </p:cNvPr>
            <p:cNvSpPr/>
            <p:nvPr/>
          </p:nvSpPr>
          <p:spPr>
            <a:xfrm>
              <a:off x="6319837" y="2725103"/>
              <a:ext cx="5429250" cy="4648200"/>
            </a:xfrm>
            <a:custGeom>
              <a:avLst/>
              <a:gdLst>
                <a:gd name="connsiteX0" fmla="*/ 813435 w 5429250"/>
                <a:gd name="connsiteY0" fmla="*/ 4481513 h 4648200"/>
                <a:gd name="connsiteX1" fmla="*/ 1266825 w 5429250"/>
                <a:gd name="connsiteY1" fmla="*/ 3663315 h 4648200"/>
                <a:gd name="connsiteX2" fmla="*/ 1338263 w 5429250"/>
                <a:gd name="connsiteY2" fmla="*/ 3320415 h 4648200"/>
                <a:gd name="connsiteX3" fmla="*/ 1531620 w 5429250"/>
                <a:gd name="connsiteY3" fmla="*/ 2836545 h 4648200"/>
                <a:gd name="connsiteX4" fmla="*/ 1428750 w 5429250"/>
                <a:gd name="connsiteY4" fmla="*/ 1864995 h 4648200"/>
                <a:gd name="connsiteX5" fmla="*/ 1398270 w 5429250"/>
                <a:gd name="connsiteY5" fmla="*/ 1710690 h 4648200"/>
                <a:gd name="connsiteX6" fmla="*/ 1486853 w 5429250"/>
                <a:gd name="connsiteY6" fmla="*/ 1579245 h 4648200"/>
                <a:gd name="connsiteX7" fmla="*/ 1586865 w 5429250"/>
                <a:gd name="connsiteY7" fmla="*/ 1397318 h 4648200"/>
                <a:gd name="connsiteX8" fmla="*/ 1593533 w 5429250"/>
                <a:gd name="connsiteY8" fmla="*/ 1134428 h 4648200"/>
                <a:gd name="connsiteX9" fmla="*/ 1863090 w 5429250"/>
                <a:gd name="connsiteY9" fmla="*/ 506730 h 4648200"/>
                <a:gd name="connsiteX10" fmla="*/ 2484120 w 5429250"/>
                <a:gd name="connsiteY10" fmla="*/ 254318 h 4648200"/>
                <a:gd name="connsiteX11" fmla="*/ 3098483 w 5429250"/>
                <a:gd name="connsiteY11" fmla="*/ 522923 h 4648200"/>
                <a:gd name="connsiteX12" fmla="*/ 3361373 w 5429250"/>
                <a:gd name="connsiteY12" fmla="*/ 712470 h 4648200"/>
                <a:gd name="connsiteX13" fmla="*/ 3380423 w 5429250"/>
                <a:gd name="connsiteY13" fmla="*/ 721995 h 4648200"/>
                <a:gd name="connsiteX14" fmla="*/ 4675823 w 5429250"/>
                <a:gd name="connsiteY14" fmla="*/ 1569720 h 4648200"/>
                <a:gd name="connsiteX15" fmla="*/ 4894898 w 5429250"/>
                <a:gd name="connsiteY15" fmla="*/ 1623060 h 4648200"/>
                <a:gd name="connsiteX16" fmla="*/ 5063490 w 5429250"/>
                <a:gd name="connsiteY16" fmla="*/ 1474470 h 4648200"/>
                <a:gd name="connsiteX17" fmla="*/ 5207318 w 5429250"/>
                <a:gd name="connsiteY17" fmla="*/ 1341120 h 4648200"/>
                <a:gd name="connsiteX18" fmla="*/ 5430203 w 5429250"/>
                <a:gd name="connsiteY18" fmla="*/ 1003935 h 4648200"/>
                <a:gd name="connsiteX19" fmla="*/ 5413058 w 5429250"/>
                <a:gd name="connsiteY19" fmla="*/ 842010 h 4648200"/>
                <a:gd name="connsiteX20" fmla="*/ 5394008 w 5429250"/>
                <a:gd name="connsiteY20" fmla="*/ 0 h 4648200"/>
                <a:gd name="connsiteX21" fmla="*/ 5375910 w 5429250"/>
                <a:gd name="connsiteY21" fmla="*/ 0 h 4648200"/>
                <a:gd name="connsiteX22" fmla="*/ 5394008 w 5429250"/>
                <a:gd name="connsiteY22" fmla="*/ 843915 h 4648200"/>
                <a:gd name="connsiteX23" fmla="*/ 5411153 w 5429250"/>
                <a:gd name="connsiteY23" fmla="*/ 1005840 h 4648200"/>
                <a:gd name="connsiteX24" fmla="*/ 5201603 w 5429250"/>
                <a:gd name="connsiteY24" fmla="*/ 1324928 h 4648200"/>
                <a:gd name="connsiteX25" fmla="*/ 5047298 w 5429250"/>
                <a:gd name="connsiteY25" fmla="*/ 1468755 h 4648200"/>
                <a:gd name="connsiteX26" fmla="*/ 4890135 w 5429250"/>
                <a:gd name="connsiteY26" fmla="*/ 1605915 h 4648200"/>
                <a:gd name="connsiteX27" fmla="*/ 4687253 w 5429250"/>
                <a:gd name="connsiteY27" fmla="*/ 1556385 h 4648200"/>
                <a:gd name="connsiteX28" fmla="*/ 3389948 w 5429250"/>
                <a:gd name="connsiteY28" fmla="*/ 704850 h 4648200"/>
                <a:gd name="connsiteX29" fmla="*/ 3370898 w 5429250"/>
                <a:gd name="connsiteY29" fmla="*/ 695325 h 4648200"/>
                <a:gd name="connsiteX30" fmla="*/ 3113723 w 5429250"/>
                <a:gd name="connsiteY30" fmla="*/ 509588 h 4648200"/>
                <a:gd name="connsiteX31" fmla="*/ 2486025 w 5429250"/>
                <a:gd name="connsiteY31" fmla="*/ 236220 h 4648200"/>
                <a:gd name="connsiteX32" fmla="*/ 1853565 w 5429250"/>
                <a:gd name="connsiteY32" fmla="*/ 492443 h 4648200"/>
                <a:gd name="connsiteX33" fmla="*/ 1579245 w 5429250"/>
                <a:gd name="connsiteY33" fmla="*/ 1131570 h 4648200"/>
                <a:gd name="connsiteX34" fmla="*/ 1572578 w 5429250"/>
                <a:gd name="connsiteY34" fmla="*/ 1394460 h 4648200"/>
                <a:gd name="connsiteX35" fmla="*/ 1480185 w 5429250"/>
                <a:gd name="connsiteY35" fmla="*/ 1560195 h 4648200"/>
                <a:gd name="connsiteX36" fmla="*/ 1383983 w 5429250"/>
                <a:gd name="connsiteY36" fmla="*/ 1702118 h 4648200"/>
                <a:gd name="connsiteX37" fmla="*/ 1417320 w 5429250"/>
                <a:gd name="connsiteY37" fmla="*/ 1869758 h 4648200"/>
                <a:gd name="connsiteX38" fmla="*/ 1516380 w 5429250"/>
                <a:gd name="connsiteY38" fmla="*/ 2824163 h 4648200"/>
                <a:gd name="connsiteX39" fmla="*/ 1323023 w 5429250"/>
                <a:gd name="connsiteY39" fmla="*/ 3308033 h 4648200"/>
                <a:gd name="connsiteX40" fmla="*/ 1249680 w 5429250"/>
                <a:gd name="connsiteY40" fmla="*/ 3655695 h 4648200"/>
                <a:gd name="connsiteX41" fmla="*/ 803910 w 5429250"/>
                <a:gd name="connsiteY41" fmla="*/ 4459605 h 4648200"/>
                <a:gd name="connsiteX42" fmla="*/ 0 w 5429250"/>
                <a:gd name="connsiteY42" fmla="*/ 4595813 h 4648200"/>
                <a:gd name="connsiteX43" fmla="*/ 0 w 5429250"/>
                <a:gd name="connsiteY43" fmla="*/ 4622483 h 4648200"/>
                <a:gd name="connsiteX44" fmla="*/ 813435 w 5429250"/>
                <a:gd name="connsiteY44" fmla="*/ 4481513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29250" h="4648200">
                  <a:moveTo>
                    <a:pt x="813435" y="4481513"/>
                  </a:moveTo>
                  <a:cubicBezTo>
                    <a:pt x="1086803" y="4298633"/>
                    <a:pt x="1258253" y="3992880"/>
                    <a:pt x="1266825" y="3663315"/>
                  </a:cubicBezTo>
                  <a:cubicBezTo>
                    <a:pt x="1270635" y="3546158"/>
                    <a:pt x="1294448" y="3429000"/>
                    <a:pt x="1338263" y="3320415"/>
                  </a:cubicBezTo>
                  <a:lnTo>
                    <a:pt x="1531620" y="2836545"/>
                  </a:lnTo>
                  <a:cubicBezTo>
                    <a:pt x="1661160" y="2514600"/>
                    <a:pt x="1623060" y="2151698"/>
                    <a:pt x="1428750" y="1864995"/>
                  </a:cubicBezTo>
                  <a:cubicBezTo>
                    <a:pt x="1398270" y="1819275"/>
                    <a:pt x="1386840" y="1764030"/>
                    <a:pt x="1398270" y="1710690"/>
                  </a:cubicBezTo>
                  <a:cubicBezTo>
                    <a:pt x="1409700" y="1657350"/>
                    <a:pt x="1442085" y="1609725"/>
                    <a:pt x="1486853" y="1579245"/>
                  </a:cubicBezTo>
                  <a:cubicBezTo>
                    <a:pt x="1546860" y="1538288"/>
                    <a:pt x="1585913" y="1470660"/>
                    <a:pt x="1586865" y="1397318"/>
                  </a:cubicBezTo>
                  <a:lnTo>
                    <a:pt x="1593533" y="1134428"/>
                  </a:lnTo>
                  <a:cubicBezTo>
                    <a:pt x="1599248" y="897255"/>
                    <a:pt x="1693545" y="675323"/>
                    <a:pt x="1863090" y="506730"/>
                  </a:cubicBezTo>
                  <a:cubicBezTo>
                    <a:pt x="2026920" y="343853"/>
                    <a:pt x="2252663" y="251460"/>
                    <a:pt x="2484120" y="254318"/>
                  </a:cubicBezTo>
                  <a:cubicBezTo>
                    <a:pt x="2715578" y="256223"/>
                    <a:pt x="2939415" y="354330"/>
                    <a:pt x="3098483" y="522923"/>
                  </a:cubicBezTo>
                  <a:cubicBezTo>
                    <a:pt x="3172778" y="602933"/>
                    <a:pt x="3262313" y="665798"/>
                    <a:pt x="3361373" y="712470"/>
                  </a:cubicBezTo>
                  <a:lnTo>
                    <a:pt x="3380423" y="721995"/>
                  </a:lnTo>
                  <a:cubicBezTo>
                    <a:pt x="3850005" y="942975"/>
                    <a:pt x="4284345" y="1228725"/>
                    <a:pt x="4675823" y="1569720"/>
                  </a:cubicBezTo>
                  <a:cubicBezTo>
                    <a:pt x="4734878" y="1621155"/>
                    <a:pt x="4817745" y="1642110"/>
                    <a:pt x="4894898" y="1623060"/>
                  </a:cubicBezTo>
                  <a:cubicBezTo>
                    <a:pt x="4972050" y="1604963"/>
                    <a:pt x="5035868" y="1549718"/>
                    <a:pt x="5063490" y="1474470"/>
                  </a:cubicBezTo>
                  <a:cubicBezTo>
                    <a:pt x="5088255" y="1409700"/>
                    <a:pt x="5140643" y="1361123"/>
                    <a:pt x="5207318" y="1341120"/>
                  </a:cubicBezTo>
                  <a:cubicBezTo>
                    <a:pt x="5352098" y="1295400"/>
                    <a:pt x="5445443" y="1154430"/>
                    <a:pt x="5430203" y="1003935"/>
                  </a:cubicBezTo>
                  <a:lnTo>
                    <a:pt x="5413058" y="842010"/>
                  </a:lnTo>
                  <a:cubicBezTo>
                    <a:pt x="5383530" y="562928"/>
                    <a:pt x="5377815" y="280988"/>
                    <a:pt x="5394008" y="0"/>
                  </a:cubicBezTo>
                  <a:lnTo>
                    <a:pt x="5375910" y="0"/>
                  </a:lnTo>
                  <a:cubicBezTo>
                    <a:pt x="5358765" y="280988"/>
                    <a:pt x="5365433" y="563880"/>
                    <a:pt x="5394008" y="843915"/>
                  </a:cubicBezTo>
                  <a:lnTo>
                    <a:pt x="5411153" y="1005840"/>
                  </a:lnTo>
                  <a:cubicBezTo>
                    <a:pt x="5426393" y="1148715"/>
                    <a:pt x="5337810" y="1283018"/>
                    <a:pt x="5201603" y="1324928"/>
                  </a:cubicBezTo>
                  <a:cubicBezTo>
                    <a:pt x="5131118" y="1346835"/>
                    <a:pt x="5073968" y="1399223"/>
                    <a:pt x="5047298" y="1468755"/>
                  </a:cubicBezTo>
                  <a:cubicBezTo>
                    <a:pt x="5020628" y="1536383"/>
                    <a:pt x="4962525" y="1588770"/>
                    <a:pt x="4890135" y="1605915"/>
                  </a:cubicBezTo>
                  <a:cubicBezTo>
                    <a:pt x="4817745" y="1623060"/>
                    <a:pt x="4743450" y="1604963"/>
                    <a:pt x="4687253" y="1556385"/>
                  </a:cubicBezTo>
                  <a:cubicBezTo>
                    <a:pt x="4295775" y="1212533"/>
                    <a:pt x="3859530" y="925830"/>
                    <a:pt x="3389948" y="704850"/>
                  </a:cubicBezTo>
                  <a:lnTo>
                    <a:pt x="3370898" y="695325"/>
                  </a:lnTo>
                  <a:cubicBezTo>
                    <a:pt x="3272790" y="649605"/>
                    <a:pt x="3187065" y="587693"/>
                    <a:pt x="3113723" y="509588"/>
                  </a:cubicBezTo>
                  <a:cubicBezTo>
                    <a:pt x="2949893" y="339090"/>
                    <a:pt x="2722245" y="239078"/>
                    <a:pt x="2486025" y="236220"/>
                  </a:cubicBezTo>
                  <a:cubicBezTo>
                    <a:pt x="2250758" y="234315"/>
                    <a:pt x="2019300" y="326708"/>
                    <a:pt x="1853565" y="492443"/>
                  </a:cubicBezTo>
                  <a:cubicBezTo>
                    <a:pt x="1681163" y="662940"/>
                    <a:pt x="1584008" y="889635"/>
                    <a:pt x="1579245" y="1131570"/>
                  </a:cubicBezTo>
                  <a:lnTo>
                    <a:pt x="1572578" y="1394460"/>
                  </a:lnTo>
                  <a:cubicBezTo>
                    <a:pt x="1570673" y="1461135"/>
                    <a:pt x="1537335" y="1523048"/>
                    <a:pt x="1480185" y="1560195"/>
                  </a:cubicBezTo>
                  <a:cubicBezTo>
                    <a:pt x="1431608" y="1593533"/>
                    <a:pt x="1395413" y="1644015"/>
                    <a:pt x="1383983" y="1702118"/>
                  </a:cubicBezTo>
                  <a:cubicBezTo>
                    <a:pt x="1371600" y="1761173"/>
                    <a:pt x="1383030" y="1821180"/>
                    <a:pt x="1417320" y="1869758"/>
                  </a:cubicBezTo>
                  <a:cubicBezTo>
                    <a:pt x="1605915" y="2151698"/>
                    <a:pt x="1644968" y="2509838"/>
                    <a:pt x="1516380" y="2824163"/>
                  </a:cubicBezTo>
                  <a:lnTo>
                    <a:pt x="1323023" y="3308033"/>
                  </a:lnTo>
                  <a:cubicBezTo>
                    <a:pt x="1278255" y="3420428"/>
                    <a:pt x="1254443" y="3537585"/>
                    <a:pt x="1249680" y="3655695"/>
                  </a:cubicBezTo>
                  <a:cubicBezTo>
                    <a:pt x="1240155" y="3980498"/>
                    <a:pt x="1073468" y="4280535"/>
                    <a:pt x="803910" y="4459605"/>
                  </a:cubicBezTo>
                  <a:cubicBezTo>
                    <a:pt x="565785" y="4615815"/>
                    <a:pt x="273368" y="4665345"/>
                    <a:pt x="0" y="4595813"/>
                  </a:cubicBezTo>
                  <a:lnTo>
                    <a:pt x="0" y="4622483"/>
                  </a:lnTo>
                  <a:cubicBezTo>
                    <a:pt x="277178" y="4691063"/>
                    <a:pt x="573405" y="4641533"/>
                    <a:pt x="813435" y="4481513"/>
                  </a:cubicBezTo>
                  <a:close/>
                </a:path>
              </a:pathLst>
            </a:custGeom>
            <a:grpFill/>
            <a:ln w="9525"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7641E180-5C1F-4794-9F41-9DDA2AD3AB2A}"/>
                </a:ext>
              </a:extLst>
            </p:cNvPr>
            <p:cNvSpPr/>
            <p:nvPr/>
          </p:nvSpPr>
          <p:spPr>
            <a:xfrm>
              <a:off x="6319837" y="2725103"/>
              <a:ext cx="5638800" cy="4829175"/>
            </a:xfrm>
            <a:custGeom>
              <a:avLst/>
              <a:gdLst>
                <a:gd name="connsiteX0" fmla="*/ 942023 w 5638800"/>
                <a:gd name="connsiteY0" fmla="*/ 4635818 h 4829175"/>
                <a:gd name="connsiteX1" fmla="*/ 1447800 w 5638800"/>
                <a:gd name="connsiteY1" fmla="*/ 3707130 h 4829175"/>
                <a:gd name="connsiteX2" fmla="*/ 1564005 w 5638800"/>
                <a:gd name="connsiteY2" fmla="*/ 3228023 h 4829175"/>
                <a:gd name="connsiteX3" fmla="*/ 1805940 w 5638800"/>
                <a:gd name="connsiteY3" fmla="*/ 2735580 h 4829175"/>
                <a:gd name="connsiteX4" fmla="*/ 1720215 w 5638800"/>
                <a:gd name="connsiteY4" fmla="*/ 1961198 h 4829175"/>
                <a:gd name="connsiteX5" fmla="*/ 1727835 w 5638800"/>
                <a:gd name="connsiteY5" fmla="*/ 1637348 h 4829175"/>
                <a:gd name="connsiteX6" fmla="*/ 1793558 w 5638800"/>
                <a:gd name="connsiteY6" fmla="*/ 1444943 h 4829175"/>
                <a:gd name="connsiteX7" fmla="*/ 1775460 w 5638800"/>
                <a:gd name="connsiteY7" fmla="*/ 1127760 h 4829175"/>
                <a:gd name="connsiteX8" fmla="*/ 1985010 w 5638800"/>
                <a:gd name="connsiteY8" fmla="*/ 588645 h 4829175"/>
                <a:gd name="connsiteX9" fmla="*/ 2973705 w 5638800"/>
                <a:gd name="connsiteY9" fmla="*/ 598170 h 4829175"/>
                <a:gd name="connsiteX10" fmla="*/ 3326130 w 5638800"/>
                <a:gd name="connsiteY10" fmla="*/ 854393 h 4829175"/>
                <a:gd name="connsiteX11" fmla="*/ 4581525 w 5638800"/>
                <a:gd name="connsiteY11" fmla="*/ 1690688 h 4829175"/>
                <a:gd name="connsiteX12" fmla="*/ 4711065 w 5638800"/>
                <a:gd name="connsiteY12" fmla="*/ 1802130 h 4829175"/>
                <a:gd name="connsiteX13" fmla="*/ 4976813 w 5638800"/>
                <a:gd name="connsiteY13" fmla="*/ 1865948 h 4829175"/>
                <a:gd name="connsiteX14" fmla="*/ 5181600 w 5638800"/>
                <a:gd name="connsiteY14" fmla="*/ 1685925 h 4829175"/>
                <a:gd name="connsiteX15" fmla="*/ 5396865 w 5638800"/>
                <a:gd name="connsiteY15" fmla="*/ 1512570 h 4829175"/>
                <a:gd name="connsiteX16" fmla="*/ 5594033 w 5638800"/>
                <a:gd name="connsiteY16" fmla="*/ 1390650 h 4829175"/>
                <a:gd name="connsiteX17" fmla="*/ 5639753 w 5638800"/>
                <a:gd name="connsiteY17" fmla="*/ 1163955 h 4829175"/>
                <a:gd name="connsiteX18" fmla="*/ 5574030 w 5638800"/>
                <a:gd name="connsiteY18" fmla="*/ 852488 h 4829175"/>
                <a:gd name="connsiteX19" fmla="*/ 5518785 w 5638800"/>
                <a:gd name="connsiteY19" fmla="*/ 0 h 4829175"/>
                <a:gd name="connsiteX20" fmla="*/ 5501640 w 5638800"/>
                <a:gd name="connsiteY20" fmla="*/ 0 h 4829175"/>
                <a:gd name="connsiteX21" fmla="*/ 5557838 w 5638800"/>
                <a:gd name="connsiteY21" fmla="*/ 856298 h 4829175"/>
                <a:gd name="connsiteX22" fmla="*/ 5623560 w 5638800"/>
                <a:gd name="connsiteY22" fmla="*/ 1167765 h 4829175"/>
                <a:gd name="connsiteX23" fmla="*/ 5580698 w 5638800"/>
                <a:gd name="connsiteY23" fmla="*/ 1382078 h 4829175"/>
                <a:gd name="connsiteX24" fmla="*/ 5395913 w 5638800"/>
                <a:gd name="connsiteY24" fmla="*/ 1496378 h 4829175"/>
                <a:gd name="connsiteX25" fmla="*/ 5166360 w 5638800"/>
                <a:gd name="connsiteY25" fmla="*/ 1679258 h 4829175"/>
                <a:gd name="connsiteX26" fmla="*/ 4974908 w 5638800"/>
                <a:gd name="connsiteY26" fmla="*/ 1849755 h 4829175"/>
                <a:gd name="connsiteX27" fmla="*/ 4725353 w 5638800"/>
                <a:gd name="connsiteY27" fmla="*/ 1790700 h 4829175"/>
                <a:gd name="connsiteX28" fmla="*/ 4595813 w 5638800"/>
                <a:gd name="connsiteY28" fmla="*/ 1679258 h 4829175"/>
                <a:gd name="connsiteX29" fmla="*/ 3337560 w 5638800"/>
                <a:gd name="connsiteY29" fmla="*/ 842010 h 4829175"/>
                <a:gd name="connsiteX30" fmla="*/ 2988945 w 5638800"/>
                <a:gd name="connsiteY30" fmla="*/ 589598 h 4829175"/>
                <a:gd name="connsiteX31" fmla="*/ 1976438 w 5638800"/>
                <a:gd name="connsiteY31" fmla="*/ 581978 h 4829175"/>
                <a:gd name="connsiteX32" fmla="*/ 1761173 w 5638800"/>
                <a:gd name="connsiteY32" fmla="*/ 1134428 h 4829175"/>
                <a:gd name="connsiteX33" fmla="*/ 1779270 w 5638800"/>
                <a:gd name="connsiteY33" fmla="*/ 1451610 h 4829175"/>
                <a:gd name="connsiteX34" fmla="*/ 1718310 w 5638800"/>
                <a:gd name="connsiteY34" fmla="*/ 1630680 h 4829175"/>
                <a:gd name="connsiteX35" fmla="*/ 1711643 w 5638800"/>
                <a:gd name="connsiteY35" fmla="*/ 1976438 h 4829175"/>
                <a:gd name="connsiteX36" fmla="*/ 1794510 w 5638800"/>
                <a:gd name="connsiteY36" fmla="*/ 2731770 h 4829175"/>
                <a:gd name="connsiteX37" fmla="*/ 1552575 w 5638800"/>
                <a:gd name="connsiteY37" fmla="*/ 3224213 h 4829175"/>
                <a:gd name="connsiteX38" fmla="*/ 1434465 w 5638800"/>
                <a:gd name="connsiteY38" fmla="*/ 3710940 h 4829175"/>
                <a:gd name="connsiteX39" fmla="*/ 938213 w 5638800"/>
                <a:gd name="connsiteY39" fmla="*/ 4626293 h 4829175"/>
                <a:gd name="connsiteX40" fmla="*/ 0 w 5638800"/>
                <a:gd name="connsiteY40" fmla="*/ 4780598 h 4829175"/>
                <a:gd name="connsiteX41" fmla="*/ 0 w 5638800"/>
                <a:gd name="connsiteY41" fmla="*/ 4796790 h 4829175"/>
                <a:gd name="connsiteX42" fmla="*/ 942023 w 5638800"/>
                <a:gd name="connsiteY42" fmla="*/ 4635818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638800" h="4829175">
                  <a:moveTo>
                    <a:pt x="942023" y="4635818"/>
                  </a:moveTo>
                  <a:cubicBezTo>
                    <a:pt x="1250633" y="4427220"/>
                    <a:pt x="1439228" y="4078605"/>
                    <a:pt x="1447800" y="3707130"/>
                  </a:cubicBezTo>
                  <a:cubicBezTo>
                    <a:pt x="1450658" y="3541395"/>
                    <a:pt x="1490663" y="3375660"/>
                    <a:pt x="1564005" y="3228023"/>
                  </a:cubicBezTo>
                  <a:lnTo>
                    <a:pt x="1805940" y="2735580"/>
                  </a:lnTo>
                  <a:cubicBezTo>
                    <a:pt x="1929765" y="2484120"/>
                    <a:pt x="1897380" y="2180273"/>
                    <a:pt x="1720215" y="1961198"/>
                  </a:cubicBezTo>
                  <a:cubicBezTo>
                    <a:pt x="1643063" y="1866900"/>
                    <a:pt x="1646873" y="1729740"/>
                    <a:pt x="1727835" y="1637348"/>
                  </a:cubicBezTo>
                  <a:cubicBezTo>
                    <a:pt x="1774508" y="1584008"/>
                    <a:pt x="1797368" y="1515428"/>
                    <a:pt x="1793558" y="1444943"/>
                  </a:cubicBezTo>
                  <a:lnTo>
                    <a:pt x="1775460" y="1127760"/>
                  </a:lnTo>
                  <a:cubicBezTo>
                    <a:pt x="1764983" y="925830"/>
                    <a:pt x="1840230" y="729615"/>
                    <a:pt x="1985010" y="588645"/>
                  </a:cubicBezTo>
                  <a:cubicBezTo>
                    <a:pt x="2260283" y="319088"/>
                    <a:pt x="2703195" y="323850"/>
                    <a:pt x="2973705" y="598170"/>
                  </a:cubicBezTo>
                  <a:cubicBezTo>
                    <a:pt x="3077528" y="702945"/>
                    <a:pt x="3196590" y="788670"/>
                    <a:pt x="3326130" y="854393"/>
                  </a:cubicBezTo>
                  <a:cubicBezTo>
                    <a:pt x="3777615" y="1080135"/>
                    <a:pt x="4199573" y="1359218"/>
                    <a:pt x="4581525" y="1690688"/>
                  </a:cubicBezTo>
                  <a:lnTo>
                    <a:pt x="4711065" y="1802130"/>
                  </a:lnTo>
                  <a:cubicBezTo>
                    <a:pt x="4784408" y="1864995"/>
                    <a:pt x="4883468" y="1889760"/>
                    <a:pt x="4976813" y="1865948"/>
                  </a:cubicBezTo>
                  <a:cubicBezTo>
                    <a:pt x="5070158" y="1842135"/>
                    <a:pt x="5146358" y="1775460"/>
                    <a:pt x="5181600" y="1685925"/>
                  </a:cubicBezTo>
                  <a:cubicBezTo>
                    <a:pt x="5215890" y="1594485"/>
                    <a:pt x="5299710" y="1527810"/>
                    <a:pt x="5396865" y="1512570"/>
                  </a:cubicBezTo>
                  <a:cubicBezTo>
                    <a:pt x="5475923" y="1501140"/>
                    <a:pt x="5548313" y="1456373"/>
                    <a:pt x="5594033" y="1390650"/>
                  </a:cubicBezTo>
                  <a:cubicBezTo>
                    <a:pt x="5639753" y="1323975"/>
                    <a:pt x="5655945" y="1241108"/>
                    <a:pt x="5639753" y="1163955"/>
                  </a:cubicBezTo>
                  <a:lnTo>
                    <a:pt x="5574030" y="852488"/>
                  </a:lnTo>
                  <a:cubicBezTo>
                    <a:pt x="5515928" y="579120"/>
                    <a:pt x="5497830" y="281940"/>
                    <a:pt x="5518785" y="0"/>
                  </a:cubicBezTo>
                  <a:lnTo>
                    <a:pt x="5501640" y="0"/>
                  </a:lnTo>
                  <a:cubicBezTo>
                    <a:pt x="5480685" y="282893"/>
                    <a:pt x="5498783" y="581978"/>
                    <a:pt x="5557838" y="856298"/>
                  </a:cubicBezTo>
                  <a:lnTo>
                    <a:pt x="5623560" y="1167765"/>
                  </a:lnTo>
                  <a:cubicBezTo>
                    <a:pt x="5639753" y="1241108"/>
                    <a:pt x="5624513" y="1319213"/>
                    <a:pt x="5580698" y="1382078"/>
                  </a:cubicBezTo>
                  <a:cubicBezTo>
                    <a:pt x="5537835" y="1443990"/>
                    <a:pt x="5470208" y="1486853"/>
                    <a:pt x="5395913" y="1496378"/>
                  </a:cubicBezTo>
                  <a:cubicBezTo>
                    <a:pt x="5293043" y="1511618"/>
                    <a:pt x="5203508" y="1581150"/>
                    <a:pt x="5166360" y="1679258"/>
                  </a:cubicBezTo>
                  <a:cubicBezTo>
                    <a:pt x="5133023" y="1764030"/>
                    <a:pt x="5061585" y="1826895"/>
                    <a:pt x="4974908" y="1849755"/>
                  </a:cubicBezTo>
                  <a:cubicBezTo>
                    <a:pt x="4886325" y="1872615"/>
                    <a:pt x="4793933" y="1849755"/>
                    <a:pt x="4725353" y="1790700"/>
                  </a:cubicBezTo>
                  <a:lnTo>
                    <a:pt x="4595813" y="1679258"/>
                  </a:lnTo>
                  <a:cubicBezTo>
                    <a:pt x="4213860" y="1348740"/>
                    <a:pt x="3789045" y="1066800"/>
                    <a:pt x="3337560" y="842010"/>
                  </a:cubicBezTo>
                  <a:cubicBezTo>
                    <a:pt x="3207068" y="778193"/>
                    <a:pt x="3089910" y="692468"/>
                    <a:pt x="2988945" y="589598"/>
                  </a:cubicBezTo>
                  <a:cubicBezTo>
                    <a:pt x="2711768" y="309563"/>
                    <a:pt x="2257425" y="305753"/>
                    <a:pt x="1976438" y="581978"/>
                  </a:cubicBezTo>
                  <a:cubicBezTo>
                    <a:pt x="1828800" y="727710"/>
                    <a:pt x="1750695" y="928688"/>
                    <a:pt x="1761173" y="1134428"/>
                  </a:cubicBezTo>
                  <a:lnTo>
                    <a:pt x="1779270" y="1451610"/>
                  </a:lnTo>
                  <a:cubicBezTo>
                    <a:pt x="1784033" y="1517333"/>
                    <a:pt x="1761173" y="1581150"/>
                    <a:pt x="1718310" y="1630680"/>
                  </a:cubicBezTo>
                  <a:cubicBezTo>
                    <a:pt x="1632585" y="1729740"/>
                    <a:pt x="1627823" y="1874520"/>
                    <a:pt x="1711643" y="1976438"/>
                  </a:cubicBezTo>
                  <a:cubicBezTo>
                    <a:pt x="1883093" y="2190750"/>
                    <a:pt x="1915478" y="2486978"/>
                    <a:pt x="1794510" y="2731770"/>
                  </a:cubicBezTo>
                  <a:lnTo>
                    <a:pt x="1552575" y="3224213"/>
                  </a:lnTo>
                  <a:cubicBezTo>
                    <a:pt x="1478280" y="3374708"/>
                    <a:pt x="1436370" y="3542348"/>
                    <a:pt x="1434465" y="3710940"/>
                  </a:cubicBezTo>
                  <a:cubicBezTo>
                    <a:pt x="1426845" y="4078605"/>
                    <a:pt x="1241108" y="4420553"/>
                    <a:pt x="938213" y="4626293"/>
                  </a:cubicBezTo>
                  <a:cubicBezTo>
                    <a:pt x="661035" y="4812030"/>
                    <a:pt x="318135" y="4867275"/>
                    <a:pt x="0" y="4780598"/>
                  </a:cubicBezTo>
                  <a:lnTo>
                    <a:pt x="0" y="4796790"/>
                  </a:lnTo>
                  <a:cubicBezTo>
                    <a:pt x="319088" y="4881563"/>
                    <a:pt x="663893" y="4824413"/>
                    <a:pt x="942023" y="4635818"/>
                  </a:cubicBezTo>
                  <a:close/>
                </a:path>
              </a:pathLst>
            </a:custGeom>
            <a:grpFill/>
            <a:ln w="952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94451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1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FBDB24AF-7B1B-487B-AA92-599666BF0803}"/>
              </a:ext>
            </a:extLst>
          </p:cNvPr>
          <p:cNvPicPr>
            <a:picLocks noChangeAspect="1"/>
          </p:cNvPicPr>
          <p:nvPr/>
        </p:nvPicPr>
        <p:blipFill rotWithShape="1">
          <a:blip r:embed="rId2">
            <a:extLst>
              <a:ext uri="{28A0092B-C50C-407E-A947-70E740481C1C}">
                <a14:useLocalDpi xmlns:a14="http://schemas.microsoft.com/office/drawing/2010/main" val="0"/>
              </a:ext>
            </a:extLst>
          </a:blip>
          <a:srcRect l="24887" r="7465" b="2236"/>
          <a:stretch/>
        </p:blipFill>
        <p:spPr>
          <a:xfrm>
            <a:off x="3585622" y="-11801"/>
            <a:ext cx="8450803" cy="6869801"/>
          </a:xfrm>
          <a:prstGeom prst="rect">
            <a:avLst/>
          </a:prstGeom>
        </p:spPr>
      </p:pic>
      <p:sp>
        <p:nvSpPr>
          <p:cNvPr id="34" name="Right Triangle 31">
            <a:extLst>
              <a:ext uri="{FF2B5EF4-FFF2-40B4-BE49-F238E27FC236}">
                <a16:creationId xmlns:a16="http://schemas.microsoft.com/office/drawing/2014/main" id="{36A42C0B-5747-4523-9D49-AA054DE8801B}"/>
              </a:ext>
            </a:extLst>
          </p:cNvPr>
          <p:cNvSpPr/>
          <p:nvPr/>
        </p:nvSpPr>
        <p:spPr>
          <a:xfrm>
            <a:off x="3328563" y="-10695"/>
            <a:ext cx="4977011" cy="6868688"/>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516" h="10303032">
                <a:moveTo>
                  <a:pt x="1524000" y="0"/>
                </a:moveTo>
                <a:lnTo>
                  <a:pt x="7465516" y="10303032"/>
                </a:lnTo>
                <a:lnTo>
                  <a:pt x="2747" y="10303032"/>
                </a:lnTo>
                <a:cubicBezTo>
                  <a:pt x="1831" y="6868688"/>
                  <a:pt x="916" y="3434344"/>
                  <a:pt x="0" y="0"/>
                </a:cubicBezTo>
                <a:cubicBezTo>
                  <a:pt x="7051" y="8261"/>
                  <a:pt x="1512199" y="310"/>
                  <a:pt x="1524000" y="0"/>
                </a:cubicBezTo>
                <a:close/>
              </a:path>
            </a:pathLst>
          </a:cu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ight Triangle 31">
            <a:extLst>
              <a:ext uri="{FF2B5EF4-FFF2-40B4-BE49-F238E27FC236}">
                <a16:creationId xmlns:a16="http://schemas.microsoft.com/office/drawing/2014/main" id="{39568BB2-5ED3-4EE3-BA4C-374D7F7D57D9}"/>
              </a:ext>
            </a:extLst>
          </p:cNvPr>
          <p:cNvSpPr/>
          <p:nvPr/>
        </p:nvSpPr>
        <p:spPr>
          <a:xfrm>
            <a:off x="2636821" y="-10695"/>
            <a:ext cx="4977011" cy="6868688"/>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516" h="10303032">
                <a:moveTo>
                  <a:pt x="1524000" y="0"/>
                </a:moveTo>
                <a:lnTo>
                  <a:pt x="7465516" y="10303032"/>
                </a:lnTo>
                <a:lnTo>
                  <a:pt x="2747" y="10303032"/>
                </a:lnTo>
                <a:cubicBezTo>
                  <a:pt x="1831" y="6868688"/>
                  <a:pt x="916" y="3434344"/>
                  <a:pt x="0" y="0"/>
                </a:cubicBezTo>
                <a:cubicBezTo>
                  <a:pt x="7051" y="8261"/>
                  <a:pt x="1512199" y="310"/>
                  <a:pt x="1524000" y="0"/>
                </a:cubicBezTo>
                <a:close/>
              </a:path>
            </a:pathLst>
          </a:cu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ight Triangle 31">
            <a:extLst>
              <a:ext uri="{FF2B5EF4-FFF2-40B4-BE49-F238E27FC236}">
                <a16:creationId xmlns:a16="http://schemas.microsoft.com/office/drawing/2014/main" id="{421C6DC7-0436-45D1-903E-D0FED5727690}"/>
              </a:ext>
            </a:extLst>
          </p:cNvPr>
          <p:cNvSpPr/>
          <p:nvPr/>
        </p:nvSpPr>
        <p:spPr>
          <a:xfrm>
            <a:off x="-14432" y="-10695"/>
            <a:ext cx="7468093" cy="6883740"/>
          </a:xfrm>
          <a:custGeom>
            <a:avLst/>
            <a:gdLst>
              <a:gd name="connsiteX0" fmla="*/ 0 w 7462769"/>
              <a:gd name="connsiteY0" fmla="*/ 12929042 h 12929042"/>
              <a:gd name="connsiteX1" fmla="*/ 0 w 7462769"/>
              <a:gd name="connsiteY1" fmla="*/ 0 h 12929042"/>
              <a:gd name="connsiteX2" fmla="*/ 7462769 w 7462769"/>
              <a:gd name="connsiteY2" fmla="*/ 12929042 h 12929042"/>
              <a:gd name="connsiteX3" fmla="*/ 0 w 7462769"/>
              <a:gd name="connsiteY3" fmla="*/ 12929042 h 12929042"/>
              <a:gd name="connsiteX0" fmla="*/ 0 w 7462769"/>
              <a:gd name="connsiteY0" fmla="*/ 12929042 h 12929042"/>
              <a:gd name="connsiteX1" fmla="*/ 0 w 7462769"/>
              <a:gd name="connsiteY1" fmla="*/ 0 h 12929042"/>
              <a:gd name="connsiteX2" fmla="*/ 1521253 w 7462769"/>
              <a:gd name="connsiteY2" fmla="*/ 2626010 h 12929042"/>
              <a:gd name="connsiteX3" fmla="*/ 7462769 w 7462769"/>
              <a:gd name="connsiteY3" fmla="*/ 12929042 h 12929042"/>
              <a:gd name="connsiteX4" fmla="*/ 0 w 7462769"/>
              <a:gd name="connsiteY4" fmla="*/ 12929042 h 12929042"/>
              <a:gd name="connsiteX0" fmla="*/ 2747 w 7465516"/>
              <a:gd name="connsiteY0" fmla="*/ 12929042 h 12929042"/>
              <a:gd name="connsiteX1" fmla="*/ 0 w 7465516"/>
              <a:gd name="connsiteY1" fmla="*/ 2626010 h 12929042"/>
              <a:gd name="connsiteX2" fmla="*/ 2747 w 7465516"/>
              <a:gd name="connsiteY2" fmla="*/ 0 h 12929042"/>
              <a:gd name="connsiteX3" fmla="*/ 1524000 w 7465516"/>
              <a:gd name="connsiteY3" fmla="*/ 2626010 h 12929042"/>
              <a:gd name="connsiteX4" fmla="*/ 7465516 w 7465516"/>
              <a:gd name="connsiteY4" fmla="*/ 12929042 h 12929042"/>
              <a:gd name="connsiteX5" fmla="*/ 2747 w 7465516"/>
              <a:gd name="connsiteY5" fmla="*/ 12929042 h 12929042"/>
              <a:gd name="connsiteX0" fmla="*/ 2747 w 7465516"/>
              <a:gd name="connsiteY0" fmla="*/ 11590911 h 11590911"/>
              <a:gd name="connsiteX1" fmla="*/ 0 w 7465516"/>
              <a:gd name="connsiteY1" fmla="*/ 1287879 h 11590911"/>
              <a:gd name="connsiteX2" fmla="*/ 1524000 w 7465516"/>
              <a:gd name="connsiteY2" fmla="*/ 1287879 h 11590911"/>
              <a:gd name="connsiteX3" fmla="*/ 7465516 w 7465516"/>
              <a:gd name="connsiteY3" fmla="*/ 11590911 h 11590911"/>
              <a:gd name="connsiteX4" fmla="*/ 2747 w 7465516"/>
              <a:gd name="connsiteY4" fmla="*/ 11590911 h 11590911"/>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636228 h 11636228"/>
              <a:gd name="connsiteX1" fmla="*/ 0 w 7465516"/>
              <a:gd name="connsiteY1" fmla="*/ 1333196 h 11636228"/>
              <a:gd name="connsiteX2" fmla="*/ 1524000 w 7465516"/>
              <a:gd name="connsiteY2" fmla="*/ 1333196 h 11636228"/>
              <a:gd name="connsiteX3" fmla="*/ 7465516 w 7465516"/>
              <a:gd name="connsiteY3" fmla="*/ 11636228 h 11636228"/>
              <a:gd name="connsiteX4" fmla="*/ 2747 w 7465516"/>
              <a:gd name="connsiteY4" fmla="*/ 11636228 h 11636228"/>
              <a:gd name="connsiteX0" fmla="*/ 2747 w 7465516"/>
              <a:gd name="connsiteY0" fmla="*/ 11209202 h 11209202"/>
              <a:gd name="connsiteX1" fmla="*/ 0 w 7465516"/>
              <a:gd name="connsiteY1" fmla="*/ 906170 h 11209202"/>
              <a:gd name="connsiteX2" fmla="*/ 1524000 w 7465516"/>
              <a:gd name="connsiteY2" fmla="*/ 906170 h 11209202"/>
              <a:gd name="connsiteX3" fmla="*/ 7465516 w 7465516"/>
              <a:gd name="connsiteY3" fmla="*/ 11209202 h 11209202"/>
              <a:gd name="connsiteX4" fmla="*/ 2747 w 7465516"/>
              <a:gd name="connsiteY4" fmla="*/ 11209202 h 11209202"/>
              <a:gd name="connsiteX0" fmla="*/ 2747 w 7465516"/>
              <a:gd name="connsiteY0" fmla="*/ 11233617 h 11233617"/>
              <a:gd name="connsiteX1" fmla="*/ 0 w 7465516"/>
              <a:gd name="connsiteY1" fmla="*/ 930585 h 11233617"/>
              <a:gd name="connsiteX2" fmla="*/ 1524000 w 7465516"/>
              <a:gd name="connsiteY2" fmla="*/ 930585 h 11233617"/>
              <a:gd name="connsiteX3" fmla="*/ 7465516 w 7465516"/>
              <a:gd name="connsiteY3" fmla="*/ 11233617 h 11233617"/>
              <a:gd name="connsiteX4" fmla="*/ 2747 w 7465516"/>
              <a:gd name="connsiteY4" fmla="*/ 11233617 h 11233617"/>
              <a:gd name="connsiteX0" fmla="*/ 2747 w 7465516"/>
              <a:gd name="connsiteY0" fmla="*/ 10748821 h 10748821"/>
              <a:gd name="connsiteX1" fmla="*/ 0 w 7465516"/>
              <a:gd name="connsiteY1" fmla="*/ 445789 h 10748821"/>
              <a:gd name="connsiteX2" fmla="*/ 1524000 w 7465516"/>
              <a:gd name="connsiteY2" fmla="*/ 445789 h 10748821"/>
              <a:gd name="connsiteX3" fmla="*/ 7465516 w 7465516"/>
              <a:gd name="connsiteY3" fmla="*/ 10748821 h 10748821"/>
              <a:gd name="connsiteX4" fmla="*/ 2747 w 7465516"/>
              <a:gd name="connsiteY4" fmla="*/ 10748821 h 10748821"/>
              <a:gd name="connsiteX0" fmla="*/ 1524000 w 7465516"/>
              <a:gd name="connsiteY0" fmla="*/ 433208 h 10736240"/>
              <a:gd name="connsiteX1" fmla="*/ 7465516 w 7465516"/>
              <a:gd name="connsiteY1" fmla="*/ 10736240 h 10736240"/>
              <a:gd name="connsiteX2" fmla="*/ 2747 w 7465516"/>
              <a:gd name="connsiteY2" fmla="*/ 10736240 h 10736240"/>
              <a:gd name="connsiteX3" fmla="*/ 0 w 7465516"/>
              <a:gd name="connsiteY3" fmla="*/ 433208 h 10736240"/>
              <a:gd name="connsiteX4" fmla="*/ 1615440 w 7465516"/>
              <a:gd name="connsiteY4" fmla="*/ 524648 h 10736240"/>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615440 w 7465516"/>
              <a:gd name="connsiteY4" fmla="*/ 91440 h 10303032"/>
              <a:gd name="connsiteX0" fmla="*/ 1524000 w 7465516"/>
              <a:gd name="connsiteY0" fmla="*/ 1384433 h 11687465"/>
              <a:gd name="connsiteX1" fmla="*/ 7465516 w 7465516"/>
              <a:gd name="connsiteY1" fmla="*/ 11687465 h 11687465"/>
              <a:gd name="connsiteX2" fmla="*/ 2747 w 7465516"/>
              <a:gd name="connsiteY2" fmla="*/ 11687465 h 11687465"/>
              <a:gd name="connsiteX3" fmla="*/ 0 w 7465516"/>
              <a:gd name="connsiteY3" fmla="*/ 1384433 h 11687465"/>
              <a:gd name="connsiteX4" fmla="*/ 893545 w 7465516"/>
              <a:gd name="connsiteY4" fmla="*/ 0 h 11687465"/>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2250708 w 8192224"/>
              <a:gd name="connsiteY0" fmla="*/ 678581 h 10981613"/>
              <a:gd name="connsiteX1" fmla="*/ 8192224 w 8192224"/>
              <a:gd name="connsiteY1" fmla="*/ 10981613 h 10981613"/>
              <a:gd name="connsiteX2" fmla="*/ 729455 w 8192224"/>
              <a:gd name="connsiteY2" fmla="*/ 10981613 h 10981613"/>
              <a:gd name="connsiteX3" fmla="*/ 726708 w 8192224"/>
              <a:gd name="connsiteY3" fmla="*/ 678581 h 10981613"/>
              <a:gd name="connsiteX4" fmla="*/ 0 w 8192224"/>
              <a:gd name="connsiteY4" fmla="*/ 0 h 10981613"/>
              <a:gd name="connsiteX5" fmla="*/ 2250708 w 8192224"/>
              <a:gd name="connsiteY5" fmla="*/ 678581 h 10981613"/>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9376 w 7465516"/>
              <a:gd name="connsiteY4" fmla="*/ 11230 h 10303032"/>
              <a:gd name="connsiteX5" fmla="*/ 1524000 w 7465516"/>
              <a:gd name="connsiteY5" fmla="*/ 0 h 10303032"/>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821425 w 7465516"/>
              <a:gd name="connsiteY4" fmla="*/ 3279 h 10303032"/>
              <a:gd name="connsiteX5" fmla="*/ 1524000 w 7465516"/>
              <a:gd name="connsiteY5" fmla="*/ 0 h 10303032"/>
              <a:gd name="connsiteX0" fmla="*/ 1524000 w 7465516"/>
              <a:gd name="connsiteY0" fmla="*/ 1287879 h 11590911"/>
              <a:gd name="connsiteX1" fmla="*/ 7465516 w 7465516"/>
              <a:gd name="connsiteY1" fmla="*/ 11590911 h 11590911"/>
              <a:gd name="connsiteX2" fmla="*/ 2747 w 7465516"/>
              <a:gd name="connsiteY2" fmla="*/ 11590911 h 11590911"/>
              <a:gd name="connsiteX3" fmla="*/ 0 w 7465516"/>
              <a:gd name="connsiteY3" fmla="*/ 1287879 h 11590911"/>
              <a:gd name="connsiteX4" fmla="*/ 1524000 w 7465516"/>
              <a:gd name="connsiteY4" fmla="*/ 1287879 h 11590911"/>
              <a:gd name="connsiteX0" fmla="*/ 1524000 w 7465516"/>
              <a:gd name="connsiteY0" fmla="*/ 763119 h 11066151"/>
              <a:gd name="connsiteX1" fmla="*/ 7465516 w 7465516"/>
              <a:gd name="connsiteY1" fmla="*/ 11066151 h 11066151"/>
              <a:gd name="connsiteX2" fmla="*/ 2747 w 7465516"/>
              <a:gd name="connsiteY2" fmla="*/ 11066151 h 11066151"/>
              <a:gd name="connsiteX3" fmla="*/ 0 w 7465516"/>
              <a:gd name="connsiteY3" fmla="*/ 763119 h 11066151"/>
              <a:gd name="connsiteX4" fmla="*/ 1524000 w 7465516"/>
              <a:gd name="connsiteY4" fmla="*/ 763119 h 11066151"/>
              <a:gd name="connsiteX0" fmla="*/ 1524000 w 7465516"/>
              <a:gd name="connsiteY0" fmla="*/ 0 h 10303032"/>
              <a:gd name="connsiteX1" fmla="*/ 7465516 w 7465516"/>
              <a:gd name="connsiteY1" fmla="*/ 10303032 h 10303032"/>
              <a:gd name="connsiteX2" fmla="*/ 2747 w 7465516"/>
              <a:gd name="connsiteY2" fmla="*/ 10303032 h 10303032"/>
              <a:gd name="connsiteX3" fmla="*/ 0 w 7465516"/>
              <a:gd name="connsiteY3" fmla="*/ 0 h 10303032"/>
              <a:gd name="connsiteX4" fmla="*/ 1524000 w 7465516"/>
              <a:gd name="connsiteY4" fmla="*/ 0 h 10303032"/>
              <a:gd name="connsiteX0" fmla="*/ 5260623 w 11202139"/>
              <a:gd name="connsiteY0" fmla="*/ 0 h 10303032"/>
              <a:gd name="connsiteX1" fmla="*/ 11202139 w 11202139"/>
              <a:gd name="connsiteY1" fmla="*/ 10303032 h 10303032"/>
              <a:gd name="connsiteX2" fmla="*/ 3739370 w 11202139"/>
              <a:gd name="connsiteY2" fmla="*/ 10303032 h 10303032"/>
              <a:gd name="connsiteX3" fmla="*/ 0 w 11202139"/>
              <a:gd name="connsiteY3" fmla="*/ 0 h 10303032"/>
              <a:gd name="connsiteX4" fmla="*/ 5260623 w 11202139"/>
              <a:gd name="connsiteY4" fmla="*/ 0 h 10303032"/>
              <a:gd name="connsiteX0" fmla="*/ 5260623 w 11202139"/>
              <a:gd name="connsiteY0" fmla="*/ 0 h 10325610"/>
              <a:gd name="connsiteX1" fmla="*/ 11202139 w 11202139"/>
              <a:gd name="connsiteY1" fmla="*/ 10303032 h 10325610"/>
              <a:gd name="connsiteX2" fmla="*/ 14036 w 11202139"/>
              <a:gd name="connsiteY2" fmla="*/ 10325610 h 10325610"/>
              <a:gd name="connsiteX3" fmla="*/ 0 w 11202139"/>
              <a:gd name="connsiteY3" fmla="*/ 0 h 10325610"/>
              <a:gd name="connsiteX4" fmla="*/ 5260623 w 11202139"/>
              <a:gd name="connsiteY4" fmla="*/ 0 h 1032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139" h="10325610">
                <a:moveTo>
                  <a:pt x="5260623" y="0"/>
                </a:moveTo>
                <a:lnTo>
                  <a:pt x="11202139" y="10303032"/>
                </a:lnTo>
                <a:lnTo>
                  <a:pt x="14036" y="10325610"/>
                </a:lnTo>
                <a:cubicBezTo>
                  <a:pt x="13120" y="6891266"/>
                  <a:pt x="916" y="3434344"/>
                  <a:pt x="0" y="0"/>
                </a:cubicBezTo>
                <a:cubicBezTo>
                  <a:pt x="7051" y="8261"/>
                  <a:pt x="5248822" y="310"/>
                  <a:pt x="5260623" y="0"/>
                </a:cubicBezTo>
                <a:close/>
              </a:path>
            </a:pathLst>
          </a:custGeom>
          <a:solidFill>
            <a:srgbClr val="3E4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ight Triangle 17">
            <a:extLst>
              <a:ext uri="{FF2B5EF4-FFF2-40B4-BE49-F238E27FC236}">
                <a16:creationId xmlns:a16="http://schemas.microsoft.com/office/drawing/2014/main" id="{2982D3CD-24C9-43E3-98BB-7B0DC74B3187}"/>
              </a:ext>
            </a:extLst>
          </p:cNvPr>
          <p:cNvSpPr/>
          <p:nvPr/>
        </p:nvSpPr>
        <p:spPr>
          <a:xfrm>
            <a:off x="0" y="-11793"/>
            <a:ext cx="3965309" cy="6869786"/>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B325A26-BE50-46E1-AE88-1D7472F68D59}"/>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Placeholder 8"/>
          <p:cNvSpPr>
            <a:spLocks noGrp="1"/>
          </p:cNvSpPr>
          <p:nvPr>
            <p:ph type="title"/>
          </p:nvPr>
        </p:nvSpPr>
        <p:spPr>
          <a:xfrm>
            <a:off x="374222" y="1335636"/>
            <a:ext cx="4750461" cy="2499764"/>
          </a:xfrm>
          <a:prstGeom prst="rect">
            <a:avLst/>
          </a:prstGeom>
        </p:spPr>
        <p:txBody>
          <a:bodyPr vert="horz" lIns="91440" tIns="45720" rIns="91440" bIns="45720" rtlCol="0" anchor="b" anchorCtr="0">
            <a:normAutofit/>
          </a:bodyPr>
          <a:lstStyle>
            <a:lvl1pPr>
              <a:defRPr sz="4000" spc="-150">
                <a:solidFill>
                  <a:schemeClr val="bg1"/>
                </a:solidFill>
              </a:defRPr>
            </a:lvl1pPr>
          </a:lstStyle>
          <a:p>
            <a:pPr lvl="0"/>
            <a:r>
              <a:rPr lang="en-US"/>
              <a:t>Click to edit Master title style</a:t>
            </a:r>
          </a:p>
        </p:txBody>
      </p:sp>
      <p:sp>
        <p:nvSpPr>
          <p:cNvPr id="13" name="Text Placeholder 3"/>
          <p:cNvSpPr>
            <a:spLocks noGrp="1"/>
          </p:cNvSpPr>
          <p:nvPr>
            <p:ph type="body" sz="quarter" idx="10" hasCustomPrompt="1"/>
          </p:nvPr>
        </p:nvSpPr>
        <p:spPr>
          <a:xfrm>
            <a:off x="374222" y="3866044"/>
            <a:ext cx="4750461" cy="1062875"/>
          </a:xfrm>
          <a:prstGeom prst="rect">
            <a:avLst/>
          </a:prstGeom>
        </p:spPr>
        <p:txBody>
          <a:bodyPr lIns="91440"/>
          <a:lstStyle>
            <a:lvl1pPr marL="0" indent="0" algn="l">
              <a:lnSpc>
                <a:spcPts val="3200"/>
              </a:lnSpc>
              <a:spcBef>
                <a:spcPts val="0"/>
              </a:spcBef>
              <a:buFontTx/>
              <a:buNone/>
              <a:defRPr sz="2933">
                <a:solidFill>
                  <a:srgbClr val="D4DFE4"/>
                </a:solidFill>
              </a:defRPr>
            </a:lvl1pPr>
          </a:lstStyle>
          <a:p>
            <a:r>
              <a:rPr lang="en-US" b="0" spc="0"/>
              <a:t>Click to edit</a:t>
            </a:r>
          </a:p>
        </p:txBody>
      </p:sp>
      <p:pic>
        <p:nvPicPr>
          <p:cNvPr id="2" name="Graphic 1">
            <a:extLst>
              <a:ext uri="{FF2B5EF4-FFF2-40B4-BE49-F238E27FC236}">
                <a16:creationId xmlns:a16="http://schemas.microsoft.com/office/drawing/2014/main" id="{7A2B8A14-F007-4BA5-B4CF-836FFF3EAC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385" y="279400"/>
            <a:ext cx="4314879" cy="728809"/>
          </a:xfrm>
          <a:prstGeom prst="rect">
            <a:avLst/>
          </a:prstGeom>
        </p:spPr>
      </p:pic>
      <p:grpSp>
        <p:nvGrpSpPr>
          <p:cNvPr id="16" name="Group 15">
            <a:extLst>
              <a:ext uri="{FF2B5EF4-FFF2-40B4-BE49-F238E27FC236}">
                <a16:creationId xmlns:a16="http://schemas.microsoft.com/office/drawing/2014/main" id="{35E996B3-E8C1-4070-ABD1-53BBF6473134}"/>
              </a:ext>
            </a:extLst>
          </p:cNvPr>
          <p:cNvGrpSpPr/>
          <p:nvPr/>
        </p:nvGrpSpPr>
        <p:grpSpPr>
          <a:xfrm rot="16200000">
            <a:off x="9215120" y="-769620"/>
            <a:ext cx="2283460" cy="3365500"/>
            <a:chOff x="7391400" y="2619375"/>
            <a:chExt cx="3425190" cy="5048250"/>
          </a:xfrm>
          <a:solidFill>
            <a:schemeClr val="bg1">
              <a:alpha val="25000"/>
            </a:schemeClr>
          </a:solidFill>
        </p:grpSpPr>
        <p:sp>
          <p:nvSpPr>
            <p:cNvPr id="19" name="Freeform: Shape 18">
              <a:extLst>
                <a:ext uri="{FF2B5EF4-FFF2-40B4-BE49-F238E27FC236}">
                  <a16:creationId xmlns:a16="http://schemas.microsoft.com/office/drawing/2014/main" id="{68E28183-7B72-4F87-A2CB-2E173E3A430E}"/>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A087EA18-F2B2-4417-9461-3C4BE2112DF2}"/>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112D24E1-7AFC-45C4-A96E-5155D75F790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7A5DF7DA-004B-49D2-9F7E-9672F5BBF251}"/>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D914A3EB-FB67-4490-B261-7DC090B0DBF0}"/>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DDF5BE51-4947-4D9C-B9DA-9CE0E1F50133}"/>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CC4DE177-09B6-4CBB-B0BD-889126A17AA5}"/>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A04A0DBC-3DFD-4BAF-ABBE-F2945B913546}"/>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83AAC1A3-F630-42E4-BA3F-023EDCDF9565}"/>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60D55D4C-425C-4A7D-9F8E-459FFA266CD6}"/>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E6372859-CFF2-470B-A198-60D426708C82}"/>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0CFCD89E-4B8C-4F38-A02C-B6DDD6889B76}"/>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9D7F459C-8EED-4576-B4D0-7FB93AC3B284}"/>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7D89A02E-996C-46E9-B3A4-7F487A49BA07}"/>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9B4876AB-CA65-48E3-AF95-72526A30370D}"/>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6D0313FF-57F7-4E3C-853F-69D4ED25B39F}"/>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41" name="Group 40">
            <a:extLst>
              <a:ext uri="{FF2B5EF4-FFF2-40B4-BE49-F238E27FC236}">
                <a16:creationId xmlns:a16="http://schemas.microsoft.com/office/drawing/2014/main" id="{E96B5317-08CA-4C8A-842E-3BD3870FE79E}"/>
              </a:ext>
            </a:extLst>
          </p:cNvPr>
          <p:cNvGrpSpPr/>
          <p:nvPr/>
        </p:nvGrpSpPr>
        <p:grpSpPr>
          <a:xfrm rot="10800000">
            <a:off x="8640252" y="3948703"/>
            <a:ext cx="3392703" cy="2906231"/>
            <a:chOff x="6318884" y="2723197"/>
            <a:chExt cx="5639753" cy="4831081"/>
          </a:xfrm>
          <a:solidFill>
            <a:schemeClr val="bg1">
              <a:alpha val="25000"/>
            </a:schemeClr>
          </a:solidFill>
        </p:grpSpPr>
        <p:sp>
          <p:nvSpPr>
            <p:cNvPr id="42" name="Freeform: Shape 41">
              <a:extLst>
                <a:ext uri="{FF2B5EF4-FFF2-40B4-BE49-F238E27FC236}">
                  <a16:creationId xmlns:a16="http://schemas.microsoft.com/office/drawing/2014/main" id="{B7A84677-F076-4B1D-B310-01E9A5CB7AD4}"/>
                </a:ext>
              </a:extLst>
            </p:cNvPr>
            <p:cNvSpPr/>
            <p:nvPr/>
          </p:nvSpPr>
          <p:spPr>
            <a:xfrm>
              <a:off x="6319837" y="2724150"/>
              <a:ext cx="95250" cy="114300"/>
            </a:xfrm>
            <a:custGeom>
              <a:avLst/>
              <a:gdLst>
                <a:gd name="connsiteX0" fmla="*/ 74295 w 95250"/>
                <a:gd name="connsiteY0" fmla="*/ 0 h 114300"/>
                <a:gd name="connsiteX1" fmla="*/ 0 w 95250"/>
                <a:gd name="connsiteY1" fmla="*/ 95250 h 114300"/>
                <a:gd name="connsiteX2" fmla="*/ 0 w 95250"/>
                <a:gd name="connsiteY2" fmla="*/ 120015 h 114300"/>
                <a:gd name="connsiteX3" fmla="*/ 95250 w 95250"/>
                <a:gd name="connsiteY3" fmla="*/ 0 h 114300"/>
                <a:gd name="connsiteX4" fmla="*/ 74295 w 9525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14300">
                  <a:moveTo>
                    <a:pt x="74295" y="0"/>
                  </a:moveTo>
                  <a:cubicBezTo>
                    <a:pt x="53340" y="34290"/>
                    <a:pt x="27623" y="65723"/>
                    <a:pt x="0" y="95250"/>
                  </a:cubicBezTo>
                  <a:lnTo>
                    <a:pt x="0" y="120015"/>
                  </a:lnTo>
                  <a:cubicBezTo>
                    <a:pt x="36195" y="83820"/>
                    <a:pt x="68580" y="43815"/>
                    <a:pt x="95250" y="0"/>
                  </a:cubicBezTo>
                  <a:lnTo>
                    <a:pt x="74295" y="0"/>
                  </a:lnTo>
                  <a:close/>
                </a:path>
              </a:pathLst>
            </a:custGeom>
            <a:grpFill/>
            <a:ln w="952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6C74B1D7-9F09-4C7F-BC04-89BA7702667C}"/>
                </a:ext>
              </a:extLst>
            </p:cNvPr>
            <p:cNvSpPr/>
            <p:nvPr/>
          </p:nvSpPr>
          <p:spPr>
            <a:xfrm>
              <a:off x="6319837" y="2724150"/>
              <a:ext cx="257175" cy="790575"/>
            </a:xfrm>
            <a:custGeom>
              <a:avLst/>
              <a:gdLst>
                <a:gd name="connsiteX0" fmla="*/ 39053 w 257175"/>
                <a:gd name="connsiteY0" fmla="*/ 504825 h 790575"/>
                <a:gd name="connsiteX1" fmla="*/ 133350 w 257175"/>
                <a:gd name="connsiteY1" fmla="*/ 162878 h 790575"/>
                <a:gd name="connsiteX2" fmla="*/ 264795 w 257175"/>
                <a:gd name="connsiteY2" fmla="*/ 0 h 790575"/>
                <a:gd name="connsiteX3" fmla="*/ 246698 w 257175"/>
                <a:gd name="connsiteY3" fmla="*/ 0 h 790575"/>
                <a:gd name="connsiteX4" fmla="*/ 122873 w 257175"/>
                <a:gd name="connsiteY4" fmla="*/ 152400 h 790575"/>
                <a:gd name="connsiteX5" fmla="*/ 23813 w 257175"/>
                <a:gd name="connsiteY5" fmla="*/ 511493 h 790575"/>
                <a:gd name="connsiteX6" fmla="*/ 0 w 257175"/>
                <a:gd name="connsiteY6" fmla="*/ 759143 h 790575"/>
                <a:gd name="connsiteX7" fmla="*/ 0 w 257175"/>
                <a:gd name="connsiteY7" fmla="*/ 792480 h 790575"/>
                <a:gd name="connsiteX8" fmla="*/ 39053 w 257175"/>
                <a:gd name="connsiteY8" fmla="*/ 50482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75" h="790575">
                  <a:moveTo>
                    <a:pt x="39053" y="504825"/>
                  </a:moveTo>
                  <a:cubicBezTo>
                    <a:pt x="3810" y="383858"/>
                    <a:pt x="40005" y="248603"/>
                    <a:pt x="133350" y="162878"/>
                  </a:cubicBezTo>
                  <a:cubicBezTo>
                    <a:pt x="185738" y="115253"/>
                    <a:pt x="229553" y="60008"/>
                    <a:pt x="264795" y="0"/>
                  </a:cubicBezTo>
                  <a:lnTo>
                    <a:pt x="246698" y="0"/>
                  </a:lnTo>
                  <a:cubicBezTo>
                    <a:pt x="213360" y="56198"/>
                    <a:pt x="171450" y="107633"/>
                    <a:pt x="122873" y="152400"/>
                  </a:cubicBezTo>
                  <a:cubicBezTo>
                    <a:pt x="25718" y="241935"/>
                    <a:pt x="-14288" y="382905"/>
                    <a:pt x="23813" y="511493"/>
                  </a:cubicBezTo>
                  <a:cubicBezTo>
                    <a:pt x="48578" y="593408"/>
                    <a:pt x="39053" y="682943"/>
                    <a:pt x="0" y="759143"/>
                  </a:cubicBezTo>
                  <a:lnTo>
                    <a:pt x="0" y="792480"/>
                  </a:lnTo>
                  <a:cubicBezTo>
                    <a:pt x="53340" y="706755"/>
                    <a:pt x="66675" y="601980"/>
                    <a:pt x="39053" y="504825"/>
                  </a:cubicBezTo>
                  <a:close/>
                </a:path>
              </a:pathLst>
            </a:custGeom>
            <a:grpFill/>
            <a:ln w="952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FF47ED66-5EEA-46A5-94EA-A88273506C04}"/>
                </a:ext>
              </a:extLst>
            </p:cNvPr>
            <p:cNvSpPr/>
            <p:nvPr/>
          </p:nvSpPr>
          <p:spPr>
            <a:xfrm>
              <a:off x="6319837" y="2724150"/>
              <a:ext cx="581025" cy="1085850"/>
            </a:xfrm>
            <a:custGeom>
              <a:avLst/>
              <a:gdLst>
                <a:gd name="connsiteX0" fmla="*/ 226695 w 581025"/>
                <a:gd name="connsiteY0" fmla="*/ 749618 h 1085850"/>
                <a:gd name="connsiteX1" fmla="*/ 273368 w 581025"/>
                <a:gd name="connsiteY1" fmla="*/ 485775 h 1085850"/>
                <a:gd name="connsiteX2" fmla="*/ 352425 w 581025"/>
                <a:gd name="connsiteY2" fmla="*/ 200025 h 1085850"/>
                <a:gd name="connsiteX3" fmla="*/ 583883 w 581025"/>
                <a:gd name="connsiteY3" fmla="*/ 0 h 1085850"/>
                <a:gd name="connsiteX4" fmla="*/ 555308 w 581025"/>
                <a:gd name="connsiteY4" fmla="*/ 0 h 1085850"/>
                <a:gd name="connsiteX5" fmla="*/ 343853 w 581025"/>
                <a:gd name="connsiteY5" fmla="*/ 182880 h 1085850"/>
                <a:gd name="connsiteX6" fmla="*/ 259080 w 581025"/>
                <a:gd name="connsiteY6" fmla="*/ 487680 h 1085850"/>
                <a:gd name="connsiteX7" fmla="*/ 216218 w 581025"/>
                <a:gd name="connsiteY7" fmla="*/ 736283 h 1085850"/>
                <a:gd name="connsiteX8" fmla="*/ 159068 w 581025"/>
                <a:gd name="connsiteY8" fmla="*/ 810578 h 1085850"/>
                <a:gd name="connsiteX9" fmla="*/ 0 w 581025"/>
                <a:gd name="connsiteY9" fmla="*/ 1054418 h 1085850"/>
                <a:gd name="connsiteX10" fmla="*/ 0 w 581025"/>
                <a:gd name="connsiteY10" fmla="*/ 1088708 h 1085850"/>
                <a:gd name="connsiteX11" fmla="*/ 169545 w 581025"/>
                <a:gd name="connsiteY11" fmla="*/ 822960 h 1085850"/>
                <a:gd name="connsiteX12" fmla="*/ 226695 w 581025"/>
                <a:gd name="connsiteY12" fmla="*/ 74961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025" h="1085850">
                  <a:moveTo>
                    <a:pt x="226695" y="749618"/>
                  </a:moveTo>
                  <a:cubicBezTo>
                    <a:pt x="284798" y="674370"/>
                    <a:pt x="302895" y="576263"/>
                    <a:pt x="273368" y="485775"/>
                  </a:cubicBezTo>
                  <a:cubicBezTo>
                    <a:pt x="240030" y="383858"/>
                    <a:pt x="271463" y="270510"/>
                    <a:pt x="352425" y="200025"/>
                  </a:cubicBezTo>
                  <a:lnTo>
                    <a:pt x="583883" y="0"/>
                  </a:lnTo>
                  <a:lnTo>
                    <a:pt x="555308" y="0"/>
                  </a:lnTo>
                  <a:lnTo>
                    <a:pt x="343853" y="182880"/>
                  </a:lnTo>
                  <a:cubicBezTo>
                    <a:pt x="256223" y="257175"/>
                    <a:pt x="222885" y="378143"/>
                    <a:pt x="259080" y="487680"/>
                  </a:cubicBezTo>
                  <a:cubicBezTo>
                    <a:pt x="286703" y="573405"/>
                    <a:pt x="270510" y="663893"/>
                    <a:pt x="216218" y="736283"/>
                  </a:cubicBezTo>
                  <a:lnTo>
                    <a:pt x="159068" y="810578"/>
                  </a:lnTo>
                  <a:cubicBezTo>
                    <a:pt x="99060" y="886778"/>
                    <a:pt x="45720" y="968693"/>
                    <a:pt x="0" y="1054418"/>
                  </a:cubicBezTo>
                  <a:lnTo>
                    <a:pt x="0" y="1088708"/>
                  </a:lnTo>
                  <a:cubicBezTo>
                    <a:pt x="47625" y="995363"/>
                    <a:pt x="104775" y="906780"/>
                    <a:pt x="169545" y="822960"/>
                  </a:cubicBezTo>
                  <a:lnTo>
                    <a:pt x="226695" y="749618"/>
                  </a:lnTo>
                  <a:close/>
                </a:path>
              </a:pathLst>
            </a:custGeom>
            <a:grpFill/>
            <a:ln w="952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D34A0BB-BB5B-47B3-8994-7DD9C13120C8}"/>
                </a:ext>
              </a:extLst>
            </p:cNvPr>
            <p:cNvSpPr/>
            <p:nvPr/>
          </p:nvSpPr>
          <p:spPr>
            <a:xfrm>
              <a:off x="6318884" y="2724150"/>
              <a:ext cx="800100" cy="1781175"/>
            </a:xfrm>
            <a:custGeom>
              <a:avLst/>
              <a:gdLst>
                <a:gd name="connsiteX0" fmla="*/ 331470 w 800100"/>
                <a:gd name="connsiteY0" fmla="*/ 908685 h 1781175"/>
                <a:gd name="connsiteX1" fmla="*/ 450533 w 800100"/>
                <a:gd name="connsiteY1" fmla="*/ 567690 h 1781175"/>
                <a:gd name="connsiteX2" fmla="*/ 605790 w 800100"/>
                <a:gd name="connsiteY2" fmla="*/ 196215 h 1781175"/>
                <a:gd name="connsiteX3" fmla="*/ 808673 w 800100"/>
                <a:gd name="connsiteY3" fmla="*/ 0 h 1781175"/>
                <a:gd name="connsiteX4" fmla="*/ 783908 w 800100"/>
                <a:gd name="connsiteY4" fmla="*/ 0 h 1781175"/>
                <a:gd name="connsiteX5" fmla="*/ 594360 w 800100"/>
                <a:gd name="connsiteY5" fmla="*/ 182880 h 1781175"/>
                <a:gd name="connsiteX6" fmla="*/ 432435 w 800100"/>
                <a:gd name="connsiteY6" fmla="*/ 567690 h 1781175"/>
                <a:gd name="connsiteX7" fmla="*/ 316230 w 800100"/>
                <a:gd name="connsiteY7" fmla="*/ 898208 h 1781175"/>
                <a:gd name="connsiteX8" fmla="*/ 0 w 800100"/>
                <a:gd name="connsiteY8" fmla="*/ 1594485 h 1781175"/>
                <a:gd name="connsiteX9" fmla="*/ 0 w 800100"/>
                <a:gd name="connsiteY9" fmla="*/ 1789748 h 1781175"/>
                <a:gd name="connsiteX10" fmla="*/ 953 w 800100"/>
                <a:gd name="connsiteY10" fmla="*/ 1764983 h 1781175"/>
                <a:gd name="connsiteX11" fmla="*/ 331470 w 800100"/>
                <a:gd name="connsiteY11" fmla="*/ 908685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1781175">
                  <a:moveTo>
                    <a:pt x="331470" y="908685"/>
                  </a:moveTo>
                  <a:cubicBezTo>
                    <a:pt x="409575" y="813435"/>
                    <a:pt x="453390" y="692468"/>
                    <a:pt x="450533" y="567690"/>
                  </a:cubicBezTo>
                  <a:cubicBezTo>
                    <a:pt x="449580" y="428625"/>
                    <a:pt x="506730" y="293370"/>
                    <a:pt x="605790" y="196215"/>
                  </a:cubicBezTo>
                  <a:lnTo>
                    <a:pt x="808673" y="0"/>
                  </a:lnTo>
                  <a:lnTo>
                    <a:pt x="783908" y="0"/>
                  </a:lnTo>
                  <a:lnTo>
                    <a:pt x="594360" y="182880"/>
                  </a:lnTo>
                  <a:cubicBezTo>
                    <a:pt x="489585" y="282893"/>
                    <a:pt x="432435" y="423863"/>
                    <a:pt x="432435" y="567690"/>
                  </a:cubicBezTo>
                  <a:cubicBezTo>
                    <a:pt x="433388" y="687705"/>
                    <a:pt x="392430" y="802958"/>
                    <a:pt x="316230" y="898208"/>
                  </a:cubicBezTo>
                  <a:cubicBezTo>
                    <a:pt x="151448" y="1098233"/>
                    <a:pt x="41910" y="1340168"/>
                    <a:pt x="0" y="1594485"/>
                  </a:cubicBezTo>
                  <a:lnTo>
                    <a:pt x="0" y="1789748"/>
                  </a:lnTo>
                  <a:lnTo>
                    <a:pt x="953" y="1764983"/>
                  </a:lnTo>
                  <a:cubicBezTo>
                    <a:pt x="16193" y="1454468"/>
                    <a:pt x="133350" y="1149668"/>
                    <a:pt x="331470" y="908685"/>
                  </a:cubicBezTo>
                  <a:close/>
                </a:path>
              </a:pathLst>
            </a:custGeom>
            <a:grpFill/>
            <a:ln w="9525"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9C46F4D8-348C-42AD-A33F-9862649A3F77}"/>
                </a:ext>
              </a:extLst>
            </p:cNvPr>
            <p:cNvSpPr/>
            <p:nvPr/>
          </p:nvSpPr>
          <p:spPr>
            <a:xfrm>
              <a:off x="6319837" y="2724150"/>
              <a:ext cx="1114425" cy="2714625"/>
            </a:xfrm>
            <a:custGeom>
              <a:avLst/>
              <a:gdLst>
                <a:gd name="connsiteX0" fmla="*/ 148590 w 1114425"/>
                <a:gd name="connsiteY0" fmla="*/ 1664970 h 2714625"/>
                <a:gd name="connsiteX1" fmla="*/ 389573 w 1114425"/>
                <a:gd name="connsiteY1" fmla="*/ 1143953 h 2714625"/>
                <a:gd name="connsiteX2" fmla="*/ 625793 w 1114425"/>
                <a:gd name="connsiteY2" fmla="*/ 713423 h 2714625"/>
                <a:gd name="connsiteX3" fmla="*/ 821055 w 1114425"/>
                <a:gd name="connsiteY3" fmla="*/ 316230 h 2714625"/>
                <a:gd name="connsiteX4" fmla="*/ 1115378 w 1114425"/>
                <a:gd name="connsiteY4" fmla="*/ 0 h 2714625"/>
                <a:gd name="connsiteX5" fmla="*/ 1091565 w 1114425"/>
                <a:gd name="connsiteY5" fmla="*/ 0 h 2714625"/>
                <a:gd name="connsiteX6" fmla="*/ 810578 w 1114425"/>
                <a:gd name="connsiteY6" fmla="*/ 302895 h 2714625"/>
                <a:gd name="connsiteX7" fmla="*/ 610553 w 1114425"/>
                <a:gd name="connsiteY7" fmla="*/ 709613 h 2714625"/>
                <a:gd name="connsiteX8" fmla="*/ 380048 w 1114425"/>
                <a:gd name="connsiteY8" fmla="*/ 1128713 h 2714625"/>
                <a:gd name="connsiteX9" fmla="*/ 135255 w 1114425"/>
                <a:gd name="connsiteY9" fmla="*/ 1662113 h 2714625"/>
                <a:gd name="connsiteX10" fmla="*/ 122873 w 1114425"/>
                <a:gd name="connsiteY10" fmla="*/ 2120265 h 2714625"/>
                <a:gd name="connsiteX11" fmla="*/ 0 w 1114425"/>
                <a:gd name="connsiteY11" fmla="*/ 2677478 h 2714625"/>
                <a:gd name="connsiteX12" fmla="*/ 0 w 1114425"/>
                <a:gd name="connsiteY12" fmla="*/ 2716530 h 2714625"/>
                <a:gd name="connsiteX13" fmla="*/ 136208 w 1114425"/>
                <a:gd name="connsiteY13" fmla="*/ 2123123 h 2714625"/>
                <a:gd name="connsiteX14" fmla="*/ 148590 w 1114425"/>
                <a:gd name="connsiteY14" fmla="*/ 166497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4425" h="2714625">
                  <a:moveTo>
                    <a:pt x="148590" y="1664970"/>
                  </a:moveTo>
                  <a:cubicBezTo>
                    <a:pt x="153353" y="1466850"/>
                    <a:pt x="241935" y="1277303"/>
                    <a:pt x="389573" y="1143953"/>
                  </a:cubicBezTo>
                  <a:cubicBezTo>
                    <a:pt x="513398" y="1032510"/>
                    <a:pt x="598170" y="878205"/>
                    <a:pt x="625793" y="713423"/>
                  </a:cubicBezTo>
                  <a:cubicBezTo>
                    <a:pt x="650558" y="562928"/>
                    <a:pt x="718185" y="426720"/>
                    <a:pt x="821055" y="316230"/>
                  </a:cubicBezTo>
                  <a:lnTo>
                    <a:pt x="1115378" y="0"/>
                  </a:lnTo>
                  <a:lnTo>
                    <a:pt x="1091565" y="0"/>
                  </a:lnTo>
                  <a:lnTo>
                    <a:pt x="810578" y="302895"/>
                  </a:lnTo>
                  <a:cubicBezTo>
                    <a:pt x="705803" y="416243"/>
                    <a:pt x="635318" y="557213"/>
                    <a:pt x="610553" y="709613"/>
                  </a:cubicBezTo>
                  <a:cubicBezTo>
                    <a:pt x="583883" y="870585"/>
                    <a:pt x="501015" y="1019175"/>
                    <a:pt x="380048" y="1128713"/>
                  </a:cubicBezTo>
                  <a:cubicBezTo>
                    <a:pt x="229553" y="1264920"/>
                    <a:pt x="140018" y="1460183"/>
                    <a:pt x="135255" y="1662113"/>
                  </a:cubicBezTo>
                  <a:lnTo>
                    <a:pt x="122873" y="2120265"/>
                  </a:lnTo>
                  <a:cubicBezTo>
                    <a:pt x="117158" y="2317433"/>
                    <a:pt x="74295" y="2505075"/>
                    <a:pt x="0" y="2677478"/>
                  </a:cubicBezTo>
                  <a:lnTo>
                    <a:pt x="0" y="2716530"/>
                  </a:lnTo>
                  <a:cubicBezTo>
                    <a:pt x="82868" y="2533650"/>
                    <a:pt x="131445" y="2333625"/>
                    <a:pt x="136208" y="2123123"/>
                  </a:cubicBezTo>
                  <a:lnTo>
                    <a:pt x="148590" y="1664970"/>
                  </a:lnTo>
                  <a:close/>
                </a:path>
              </a:pathLst>
            </a:custGeom>
            <a:grpFill/>
            <a:ln w="9525"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77735883-D299-4665-AE3D-46549013E508}"/>
                </a:ext>
              </a:extLst>
            </p:cNvPr>
            <p:cNvSpPr/>
            <p:nvPr/>
          </p:nvSpPr>
          <p:spPr>
            <a:xfrm>
              <a:off x="6320790" y="2724150"/>
              <a:ext cx="1333500" cy="3476625"/>
            </a:xfrm>
            <a:custGeom>
              <a:avLst/>
              <a:gdLst>
                <a:gd name="connsiteX0" fmla="*/ 362903 w 1333500"/>
                <a:gd name="connsiteY0" fmla="*/ 2826068 h 3476625"/>
                <a:gd name="connsiteX1" fmla="*/ 400050 w 1333500"/>
                <a:gd name="connsiteY1" fmla="*/ 2588895 h 3476625"/>
                <a:gd name="connsiteX2" fmla="*/ 396240 w 1333500"/>
                <a:gd name="connsiteY2" fmla="*/ 1712595 h 3476625"/>
                <a:gd name="connsiteX3" fmla="*/ 567690 w 1333500"/>
                <a:gd name="connsiteY3" fmla="*/ 1198245 h 3476625"/>
                <a:gd name="connsiteX4" fmla="*/ 722948 w 1333500"/>
                <a:gd name="connsiteY4" fmla="*/ 955358 h 3476625"/>
                <a:gd name="connsiteX5" fmla="*/ 1114425 w 1333500"/>
                <a:gd name="connsiteY5" fmla="*/ 258128 h 3476625"/>
                <a:gd name="connsiteX6" fmla="*/ 1283970 w 1333500"/>
                <a:gd name="connsiteY6" fmla="*/ 57150 h 3476625"/>
                <a:gd name="connsiteX7" fmla="*/ 1333500 w 1333500"/>
                <a:gd name="connsiteY7" fmla="*/ 0 h 3476625"/>
                <a:gd name="connsiteX8" fmla="*/ 1308735 w 1333500"/>
                <a:gd name="connsiteY8" fmla="*/ 0 h 3476625"/>
                <a:gd name="connsiteX9" fmla="*/ 1270635 w 1333500"/>
                <a:gd name="connsiteY9" fmla="*/ 42863 h 3476625"/>
                <a:gd name="connsiteX10" fmla="*/ 1101090 w 1333500"/>
                <a:gd name="connsiteY10" fmla="*/ 244793 h 3476625"/>
                <a:gd name="connsiteX11" fmla="*/ 706755 w 1333500"/>
                <a:gd name="connsiteY11" fmla="*/ 947738 h 3476625"/>
                <a:gd name="connsiteX12" fmla="*/ 557213 w 1333500"/>
                <a:gd name="connsiteY12" fmla="*/ 1183958 h 3476625"/>
                <a:gd name="connsiteX13" fmla="*/ 379095 w 1333500"/>
                <a:gd name="connsiteY13" fmla="*/ 1715453 h 3476625"/>
                <a:gd name="connsiteX14" fmla="*/ 382905 w 1333500"/>
                <a:gd name="connsiteY14" fmla="*/ 2585085 h 3476625"/>
                <a:gd name="connsiteX15" fmla="*/ 345758 w 1333500"/>
                <a:gd name="connsiteY15" fmla="*/ 2822258 h 3476625"/>
                <a:gd name="connsiteX16" fmla="*/ 0 w 1333500"/>
                <a:gd name="connsiteY16" fmla="*/ 3453765 h 3476625"/>
                <a:gd name="connsiteX17" fmla="*/ 0 w 1333500"/>
                <a:gd name="connsiteY17" fmla="*/ 3478530 h 3476625"/>
                <a:gd name="connsiteX18" fmla="*/ 362903 w 1333500"/>
                <a:gd name="connsiteY18" fmla="*/ 2826068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3500" h="3476625">
                  <a:moveTo>
                    <a:pt x="362903" y="2826068"/>
                  </a:moveTo>
                  <a:lnTo>
                    <a:pt x="400050" y="2588895"/>
                  </a:lnTo>
                  <a:cubicBezTo>
                    <a:pt x="445770" y="2298383"/>
                    <a:pt x="444818" y="2004060"/>
                    <a:pt x="396240" y="1712595"/>
                  </a:cubicBezTo>
                  <a:cubicBezTo>
                    <a:pt x="365760" y="1522095"/>
                    <a:pt x="429578" y="1330643"/>
                    <a:pt x="567690" y="1198245"/>
                  </a:cubicBezTo>
                  <a:cubicBezTo>
                    <a:pt x="637223" y="1130618"/>
                    <a:pt x="691515" y="1047750"/>
                    <a:pt x="722948" y="955358"/>
                  </a:cubicBezTo>
                  <a:cubicBezTo>
                    <a:pt x="809625" y="699135"/>
                    <a:pt x="940118" y="463868"/>
                    <a:pt x="1114425" y="258128"/>
                  </a:cubicBezTo>
                  <a:lnTo>
                    <a:pt x="1283970" y="57150"/>
                  </a:lnTo>
                  <a:cubicBezTo>
                    <a:pt x="1300163" y="38100"/>
                    <a:pt x="1316355" y="19050"/>
                    <a:pt x="1333500" y="0"/>
                  </a:cubicBezTo>
                  <a:lnTo>
                    <a:pt x="1308735" y="0"/>
                  </a:lnTo>
                  <a:cubicBezTo>
                    <a:pt x="1295400" y="14288"/>
                    <a:pt x="1283018" y="28575"/>
                    <a:pt x="1270635" y="42863"/>
                  </a:cubicBezTo>
                  <a:lnTo>
                    <a:pt x="1101090" y="244793"/>
                  </a:lnTo>
                  <a:cubicBezTo>
                    <a:pt x="925830" y="453390"/>
                    <a:pt x="793433" y="690563"/>
                    <a:pt x="706755" y="947738"/>
                  </a:cubicBezTo>
                  <a:cubicBezTo>
                    <a:pt x="677228" y="1038225"/>
                    <a:pt x="623888" y="1118235"/>
                    <a:pt x="557213" y="1183958"/>
                  </a:cubicBezTo>
                  <a:cubicBezTo>
                    <a:pt x="412433" y="1321118"/>
                    <a:pt x="347663" y="1518285"/>
                    <a:pt x="379095" y="1715453"/>
                  </a:cubicBezTo>
                  <a:cubicBezTo>
                    <a:pt x="427673" y="2004060"/>
                    <a:pt x="427673" y="2296478"/>
                    <a:pt x="382905" y="2585085"/>
                  </a:cubicBezTo>
                  <a:lnTo>
                    <a:pt x="345758" y="2822258"/>
                  </a:lnTo>
                  <a:cubicBezTo>
                    <a:pt x="306705" y="3074670"/>
                    <a:pt x="180023" y="3294698"/>
                    <a:pt x="0" y="3453765"/>
                  </a:cubicBezTo>
                  <a:lnTo>
                    <a:pt x="0" y="3478530"/>
                  </a:lnTo>
                  <a:cubicBezTo>
                    <a:pt x="187643" y="3315653"/>
                    <a:pt x="320993" y="3088005"/>
                    <a:pt x="362903" y="2826068"/>
                  </a:cubicBezTo>
                  <a:close/>
                </a:path>
              </a:pathLst>
            </a:custGeom>
            <a:grpFill/>
            <a:ln w="9525"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F7BC30F4-0530-475B-BB85-EF7EE0FAEAED}"/>
                </a:ext>
              </a:extLst>
            </p:cNvPr>
            <p:cNvSpPr/>
            <p:nvPr/>
          </p:nvSpPr>
          <p:spPr>
            <a:xfrm>
              <a:off x="10228897" y="2724150"/>
              <a:ext cx="428625" cy="104775"/>
            </a:xfrm>
            <a:custGeom>
              <a:avLst/>
              <a:gdLst>
                <a:gd name="connsiteX0" fmla="*/ 167640 w 428625"/>
                <a:gd name="connsiteY0" fmla="*/ 88583 h 104775"/>
                <a:gd name="connsiteX1" fmla="*/ 338138 w 428625"/>
                <a:gd name="connsiteY1" fmla="*/ 93345 h 104775"/>
                <a:gd name="connsiteX2" fmla="*/ 431483 w 428625"/>
                <a:gd name="connsiteY2" fmla="*/ 0 h 104775"/>
                <a:gd name="connsiteX3" fmla="*/ 410528 w 428625"/>
                <a:gd name="connsiteY3" fmla="*/ 0 h 104775"/>
                <a:gd name="connsiteX4" fmla="*/ 329565 w 428625"/>
                <a:gd name="connsiteY4" fmla="*/ 78105 h 104775"/>
                <a:gd name="connsiteX5" fmla="*/ 175260 w 428625"/>
                <a:gd name="connsiteY5" fmla="*/ 73343 h 104775"/>
                <a:gd name="connsiteX6" fmla="*/ 38100 w 428625"/>
                <a:gd name="connsiteY6" fmla="*/ 0 h 104775"/>
                <a:gd name="connsiteX7" fmla="*/ 0 w 428625"/>
                <a:gd name="connsiteY7" fmla="*/ 0 h 104775"/>
                <a:gd name="connsiteX8" fmla="*/ 167640 w 428625"/>
                <a:gd name="connsiteY8" fmla="*/ 8858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104775">
                  <a:moveTo>
                    <a:pt x="167640" y="88583"/>
                  </a:moveTo>
                  <a:cubicBezTo>
                    <a:pt x="220980" y="117158"/>
                    <a:pt x="283845" y="118110"/>
                    <a:pt x="338138" y="93345"/>
                  </a:cubicBezTo>
                  <a:cubicBezTo>
                    <a:pt x="380047" y="74295"/>
                    <a:pt x="412433" y="40958"/>
                    <a:pt x="431483" y="0"/>
                  </a:cubicBezTo>
                  <a:lnTo>
                    <a:pt x="410528" y="0"/>
                  </a:lnTo>
                  <a:cubicBezTo>
                    <a:pt x="393383" y="34290"/>
                    <a:pt x="365760" y="60960"/>
                    <a:pt x="329565" y="78105"/>
                  </a:cubicBezTo>
                  <a:cubicBezTo>
                    <a:pt x="280035" y="100965"/>
                    <a:pt x="222885" y="100013"/>
                    <a:pt x="175260" y="73343"/>
                  </a:cubicBezTo>
                  <a:lnTo>
                    <a:pt x="38100" y="0"/>
                  </a:lnTo>
                  <a:lnTo>
                    <a:pt x="0" y="0"/>
                  </a:lnTo>
                  <a:lnTo>
                    <a:pt x="167640" y="88583"/>
                  </a:lnTo>
                  <a:close/>
                </a:path>
              </a:pathLst>
            </a:custGeom>
            <a:grpFill/>
            <a:ln w="952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2065304F-6400-4EEB-95FC-B5FECD211658}"/>
                </a:ext>
              </a:extLst>
            </p:cNvPr>
            <p:cNvSpPr/>
            <p:nvPr/>
          </p:nvSpPr>
          <p:spPr>
            <a:xfrm>
              <a:off x="6319837" y="2724150"/>
              <a:ext cx="1543050" cy="3695700"/>
            </a:xfrm>
            <a:custGeom>
              <a:avLst/>
              <a:gdLst>
                <a:gd name="connsiteX0" fmla="*/ 655320 w 1543050"/>
                <a:gd name="connsiteY0" fmla="*/ 2791778 h 3695700"/>
                <a:gd name="connsiteX1" fmla="*/ 619125 w 1543050"/>
                <a:gd name="connsiteY1" fmla="*/ 1917383 h 3695700"/>
                <a:gd name="connsiteX2" fmla="*/ 590550 w 1543050"/>
                <a:gd name="connsiteY2" fmla="*/ 1833563 h 3695700"/>
                <a:gd name="connsiteX3" fmla="*/ 745808 w 1543050"/>
                <a:gd name="connsiteY3" fmla="*/ 1264920 h 3695700"/>
                <a:gd name="connsiteX4" fmla="*/ 918210 w 1543050"/>
                <a:gd name="connsiteY4" fmla="*/ 986790 h 3695700"/>
                <a:gd name="connsiteX5" fmla="*/ 1323023 w 1543050"/>
                <a:gd name="connsiteY5" fmla="*/ 242888 h 3695700"/>
                <a:gd name="connsiteX6" fmla="*/ 1549718 w 1543050"/>
                <a:gd name="connsiteY6" fmla="*/ 0 h 3695700"/>
                <a:gd name="connsiteX7" fmla="*/ 1526858 w 1543050"/>
                <a:gd name="connsiteY7" fmla="*/ 0 h 3695700"/>
                <a:gd name="connsiteX8" fmla="*/ 1311593 w 1543050"/>
                <a:gd name="connsiteY8" fmla="*/ 231458 h 3695700"/>
                <a:gd name="connsiteX9" fmla="*/ 902970 w 1543050"/>
                <a:gd name="connsiteY9" fmla="*/ 981075 h 3695700"/>
                <a:gd name="connsiteX10" fmla="*/ 735330 w 1543050"/>
                <a:gd name="connsiteY10" fmla="*/ 1249680 h 3695700"/>
                <a:gd name="connsiteX11" fmla="*/ 574358 w 1543050"/>
                <a:gd name="connsiteY11" fmla="*/ 1837373 h 3695700"/>
                <a:gd name="connsiteX12" fmla="*/ 602933 w 1543050"/>
                <a:gd name="connsiteY12" fmla="*/ 1921193 h 3695700"/>
                <a:gd name="connsiteX13" fmla="*/ 640080 w 1543050"/>
                <a:gd name="connsiteY13" fmla="*/ 2786063 h 3695700"/>
                <a:gd name="connsiteX14" fmla="*/ 0 w 1543050"/>
                <a:gd name="connsiteY14" fmla="*/ 3680460 h 3695700"/>
                <a:gd name="connsiteX15" fmla="*/ 0 w 1543050"/>
                <a:gd name="connsiteY15" fmla="*/ 3702368 h 3695700"/>
                <a:gd name="connsiteX16" fmla="*/ 655320 w 1543050"/>
                <a:gd name="connsiteY16" fmla="*/ 2791778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3050" h="3695700">
                  <a:moveTo>
                    <a:pt x="655320" y="2791778"/>
                  </a:moveTo>
                  <a:cubicBezTo>
                    <a:pt x="729615" y="2501265"/>
                    <a:pt x="716280" y="2199323"/>
                    <a:pt x="619125" y="1917383"/>
                  </a:cubicBezTo>
                  <a:lnTo>
                    <a:pt x="590550" y="1833563"/>
                  </a:lnTo>
                  <a:cubicBezTo>
                    <a:pt x="520065" y="1628775"/>
                    <a:pt x="581025" y="1405890"/>
                    <a:pt x="745808" y="1264920"/>
                  </a:cubicBezTo>
                  <a:cubicBezTo>
                    <a:pt x="830580" y="1192530"/>
                    <a:pt x="890588" y="1096328"/>
                    <a:pt x="918210" y="986790"/>
                  </a:cubicBezTo>
                  <a:cubicBezTo>
                    <a:pt x="988695" y="710565"/>
                    <a:pt x="1129665" y="452438"/>
                    <a:pt x="1323023" y="242888"/>
                  </a:cubicBezTo>
                  <a:lnTo>
                    <a:pt x="1549718" y="0"/>
                  </a:lnTo>
                  <a:lnTo>
                    <a:pt x="1526858" y="0"/>
                  </a:lnTo>
                  <a:lnTo>
                    <a:pt x="1311593" y="231458"/>
                  </a:lnTo>
                  <a:cubicBezTo>
                    <a:pt x="1114425" y="443865"/>
                    <a:pt x="973455" y="701040"/>
                    <a:pt x="902970" y="981075"/>
                  </a:cubicBezTo>
                  <a:cubicBezTo>
                    <a:pt x="875348" y="1085850"/>
                    <a:pt x="818198" y="1178243"/>
                    <a:pt x="735330" y="1249680"/>
                  </a:cubicBezTo>
                  <a:cubicBezTo>
                    <a:pt x="563880" y="1395413"/>
                    <a:pt x="501015" y="1624965"/>
                    <a:pt x="574358" y="1837373"/>
                  </a:cubicBezTo>
                  <a:lnTo>
                    <a:pt x="602933" y="1921193"/>
                  </a:lnTo>
                  <a:cubicBezTo>
                    <a:pt x="699135" y="2200275"/>
                    <a:pt x="712470" y="2499360"/>
                    <a:pt x="640080" y="2786063"/>
                  </a:cubicBezTo>
                  <a:cubicBezTo>
                    <a:pt x="543878" y="3165158"/>
                    <a:pt x="310515" y="3478530"/>
                    <a:pt x="0" y="3680460"/>
                  </a:cubicBezTo>
                  <a:lnTo>
                    <a:pt x="0" y="3702368"/>
                  </a:lnTo>
                  <a:cubicBezTo>
                    <a:pt x="318135" y="3498533"/>
                    <a:pt x="557213" y="3178493"/>
                    <a:pt x="655320" y="2791778"/>
                  </a:cubicBezTo>
                  <a:close/>
                </a:path>
              </a:pathLst>
            </a:custGeom>
            <a:grpFill/>
            <a:ln w="9525"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7215B5ED-BB10-4567-81E6-1795EE49F5A8}"/>
                </a:ext>
              </a:extLst>
            </p:cNvPr>
            <p:cNvSpPr/>
            <p:nvPr/>
          </p:nvSpPr>
          <p:spPr>
            <a:xfrm>
              <a:off x="6319837" y="2724150"/>
              <a:ext cx="1762125" cy="4000500"/>
            </a:xfrm>
            <a:custGeom>
              <a:avLst/>
              <a:gdLst>
                <a:gd name="connsiteX0" fmla="*/ 783908 w 1762125"/>
                <a:gd name="connsiteY0" fmla="*/ 3164205 h 4000500"/>
                <a:gd name="connsiteX1" fmla="*/ 836295 w 1762125"/>
                <a:gd name="connsiteY1" fmla="*/ 2958465 h 4000500"/>
                <a:gd name="connsiteX2" fmla="*/ 769620 w 1762125"/>
                <a:gd name="connsiteY2" fmla="*/ 1741170 h 4000500"/>
                <a:gd name="connsiteX3" fmla="*/ 902970 w 1762125"/>
                <a:gd name="connsiteY3" fmla="*/ 1349693 h 4000500"/>
                <a:gd name="connsiteX4" fmla="*/ 1054418 w 1762125"/>
                <a:gd name="connsiteY4" fmla="*/ 1141095 h 4000500"/>
                <a:gd name="connsiteX5" fmla="*/ 1536383 w 1762125"/>
                <a:gd name="connsiteY5" fmla="*/ 249555 h 4000500"/>
                <a:gd name="connsiteX6" fmla="*/ 1768793 w 1762125"/>
                <a:gd name="connsiteY6" fmla="*/ 0 h 4000500"/>
                <a:gd name="connsiteX7" fmla="*/ 1740218 w 1762125"/>
                <a:gd name="connsiteY7" fmla="*/ 0 h 4000500"/>
                <a:gd name="connsiteX8" fmla="*/ 1522095 w 1762125"/>
                <a:gd name="connsiteY8" fmla="*/ 235268 h 4000500"/>
                <a:gd name="connsiteX9" fmla="*/ 1036320 w 1762125"/>
                <a:gd name="connsiteY9" fmla="*/ 1134428 h 4000500"/>
                <a:gd name="connsiteX10" fmla="*/ 892493 w 1762125"/>
                <a:gd name="connsiteY10" fmla="*/ 1331595 h 4000500"/>
                <a:gd name="connsiteX11" fmla="*/ 752475 w 1762125"/>
                <a:gd name="connsiteY11" fmla="*/ 1744980 h 4000500"/>
                <a:gd name="connsiteX12" fmla="*/ 819150 w 1762125"/>
                <a:gd name="connsiteY12" fmla="*/ 2951798 h 4000500"/>
                <a:gd name="connsiteX13" fmla="*/ 766763 w 1762125"/>
                <a:gd name="connsiteY13" fmla="*/ 3157538 h 4000500"/>
                <a:gd name="connsiteX14" fmla="*/ 0 w 1762125"/>
                <a:gd name="connsiteY14" fmla="*/ 3983355 h 4000500"/>
                <a:gd name="connsiteX15" fmla="*/ 0 w 1762125"/>
                <a:gd name="connsiteY15" fmla="*/ 4005263 h 4000500"/>
                <a:gd name="connsiteX16" fmla="*/ 783908 w 1762125"/>
                <a:gd name="connsiteY16" fmla="*/ 3164205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2125" h="4000500">
                  <a:moveTo>
                    <a:pt x="783908" y="3164205"/>
                  </a:moveTo>
                  <a:lnTo>
                    <a:pt x="836295" y="2958465"/>
                  </a:lnTo>
                  <a:cubicBezTo>
                    <a:pt x="941070" y="2552700"/>
                    <a:pt x="916305" y="2131695"/>
                    <a:pt x="769620" y="1741170"/>
                  </a:cubicBezTo>
                  <a:cubicBezTo>
                    <a:pt x="714375" y="1596390"/>
                    <a:pt x="769620" y="1431608"/>
                    <a:pt x="902970" y="1349693"/>
                  </a:cubicBezTo>
                  <a:cubicBezTo>
                    <a:pt x="978218" y="1303020"/>
                    <a:pt x="1031558" y="1228725"/>
                    <a:pt x="1054418" y="1141095"/>
                  </a:cubicBezTo>
                  <a:cubicBezTo>
                    <a:pt x="1137285" y="809625"/>
                    <a:pt x="1303973" y="501015"/>
                    <a:pt x="1536383" y="249555"/>
                  </a:cubicBezTo>
                  <a:lnTo>
                    <a:pt x="1768793" y="0"/>
                  </a:lnTo>
                  <a:lnTo>
                    <a:pt x="1740218" y="0"/>
                  </a:lnTo>
                  <a:lnTo>
                    <a:pt x="1522095" y="235268"/>
                  </a:lnTo>
                  <a:cubicBezTo>
                    <a:pt x="1288733" y="487680"/>
                    <a:pt x="1119188" y="799148"/>
                    <a:pt x="1036320" y="1134428"/>
                  </a:cubicBezTo>
                  <a:cubicBezTo>
                    <a:pt x="1016318" y="1217295"/>
                    <a:pt x="964883" y="1286828"/>
                    <a:pt x="892493" y="1331595"/>
                  </a:cubicBezTo>
                  <a:cubicBezTo>
                    <a:pt x="753428" y="1418273"/>
                    <a:pt x="694373" y="1592580"/>
                    <a:pt x="752475" y="1744980"/>
                  </a:cubicBezTo>
                  <a:cubicBezTo>
                    <a:pt x="899160" y="2132648"/>
                    <a:pt x="922020" y="2549843"/>
                    <a:pt x="819150" y="2951798"/>
                  </a:cubicBezTo>
                  <a:lnTo>
                    <a:pt x="766763" y="3157538"/>
                  </a:lnTo>
                  <a:cubicBezTo>
                    <a:pt x="663893" y="3555683"/>
                    <a:pt x="368618" y="3858578"/>
                    <a:pt x="0" y="3983355"/>
                  </a:cubicBezTo>
                  <a:lnTo>
                    <a:pt x="0" y="4005263"/>
                  </a:lnTo>
                  <a:cubicBezTo>
                    <a:pt x="377190" y="3881438"/>
                    <a:pt x="679133" y="3571875"/>
                    <a:pt x="783908" y="3164205"/>
                  </a:cubicBezTo>
                  <a:close/>
                </a:path>
              </a:pathLst>
            </a:custGeom>
            <a:grpFill/>
            <a:ln w="9525"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FAD7EF12-99A9-4FAF-8DBA-625146DB62F3}"/>
                </a:ext>
              </a:extLst>
            </p:cNvPr>
            <p:cNvSpPr/>
            <p:nvPr/>
          </p:nvSpPr>
          <p:spPr>
            <a:xfrm>
              <a:off x="9841230" y="2724150"/>
              <a:ext cx="1343025" cy="514350"/>
            </a:xfrm>
            <a:custGeom>
              <a:avLst/>
              <a:gdLst>
                <a:gd name="connsiteX0" fmla="*/ 1177290 w 1343025"/>
                <a:gd name="connsiteY0" fmla="*/ 229553 h 514350"/>
                <a:gd name="connsiteX1" fmla="*/ 1109663 w 1343025"/>
                <a:gd name="connsiteY1" fmla="*/ 338138 h 514350"/>
                <a:gd name="connsiteX2" fmla="*/ 965835 w 1343025"/>
                <a:gd name="connsiteY2" fmla="*/ 489585 h 514350"/>
                <a:gd name="connsiteX3" fmla="*/ 758190 w 1343025"/>
                <a:gd name="connsiteY3" fmla="*/ 465773 h 514350"/>
                <a:gd name="connsiteX4" fmla="*/ 36195 w 1343025"/>
                <a:gd name="connsiteY4" fmla="*/ 0 h 514350"/>
                <a:gd name="connsiteX5" fmla="*/ 0 w 1343025"/>
                <a:gd name="connsiteY5" fmla="*/ 0 h 514350"/>
                <a:gd name="connsiteX6" fmla="*/ 747713 w 1343025"/>
                <a:gd name="connsiteY6" fmla="*/ 482918 h 514350"/>
                <a:gd name="connsiteX7" fmla="*/ 970597 w 1343025"/>
                <a:gd name="connsiteY7" fmla="*/ 508635 h 514350"/>
                <a:gd name="connsiteX8" fmla="*/ 1124902 w 1343025"/>
                <a:gd name="connsiteY8" fmla="*/ 344805 h 514350"/>
                <a:gd name="connsiteX9" fmla="*/ 1187767 w 1343025"/>
                <a:gd name="connsiteY9" fmla="*/ 243840 h 514350"/>
                <a:gd name="connsiteX10" fmla="*/ 1344930 w 1343025"/>
                <a:gd name="connsiteY10" fmla="*/ 0 h 514350"/>
                <a:gd name="connsiteX11" fmla="*/ 1325880 w 1343025"/>
                <a:gd name="connsiteY11" fmla="*/ 0 h 514350"/>
                <a:gd name="connsiteX12" fmla="*/ 1177290 w 1343025"/>
                <a:gd name="connsiteY12" fmla="*/ 22955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025" h="514350">
                  <a:moveTo>
                    <a:pt x="1177290" y="229553"/>
                  </a:moveTo>
                  <a:cubicBezTo>
                    <a:pt x="1145857" y="259080"/>
                    <a:pt x="1122998" y="297180"/>
                    <a:pt x="1109663" y="338138"/>
                  </a:cubicBezTo>
                  <a:cubicBezTo>
                    <a:pt x="1087755" y="408623"/>
                    <a:pt x="1033463" y="464820"/>
                    <a:pt x="965835" y="489585"/>
                  </a:cubicBezTo>
                  <a:cubicBezTo>
                    <a:pt x="897255" y="514350"/>
                    <a:pt x="818197" y="505778"/>
                    <a:pt x="758190" y="465773"/>
                  </a:cubicBezTo>
                  <a:lnTo>
                    <a:pt x="36195" y="0"/>
                  </a:lnTo>
                  <a:lnTo>
                    <a:pt x="0" y="0"/>
                  </a:lnTo>
                  <a:lnTo>
                    <a:pt x="747713" y="482918"/>
                  </a:lnTo>
                  <a:cubicBezTo>
                    <a:pt x="813435" y="525780"/>
                    <a:pt x="898207" y="535305"/>
                    <a:pt x="970597" y="508635"/>
                  </a:cubicBezTo>
                  <a:cubicBezTo>
                    <a:pt x="1042988" y="481965"/>
                    <a:pt x="1102995" y="421005"/>
                    <a:pt x="1124902" y="344805"/>
                  </a:cubicBezTo>
                  <a:cubicBezTo>
                    <a:pt x="1137285" y="305753"/>
                    <a:pt x="1158240" y="270510"/>
                    <a:pt x="1187767" y="243840"/>
                  </a:cubicBezTo>
                  <a:cubicBezTo>
                    <a:pt x="1260157" y="175260"/>
                    <a:pt x="1313498" y="91440"/>
                    <a:pt x="1344930" y="0"/>
                  </a:cubicBezTo>
                  <a:lnTo>
                    <a:pt x="1325880" y="0"/>
                  </a:lnTo>
                  <a:cubicBezTo>
                    <a:pt x="1296352" y="85725"/>
                    <a:pt x="1244917" y="164783"/>
                    <a:pt x="1177290" y="229553"/>
                  </a:cubicBezTo>
                  <a:close/>
                </a:path>
              </a:pathLst>
            </a:custGeom>
            <a:grpFill/>
            <a:ln w="9525"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08CD73E2-BC94-4CD7-92F7-A87371F8C429}"/>
                </a:ext>
              </a:extLst>
            </p:cNvPr>
            <p:cNvSpPr/>
            <p:nvPr/>
          </p:nvSpPr>
          <p:spPr>
            <a:xfrm>
              <a:off x="9378315" y="2723197"/>
              <a:ext cx="2019300" cy="695325"/>
            </a:xfrm>
            <a:custGeom>
              <a:avLst/>
              <a:gdLst>
                <a:gd name="connsiteX0" fmla="*/ 1813560 w 2019300"/>
                <a:gd name="connsiteY0" fmla="*/ 544830 h 695325"/>
                <a:gd name="connsiteX1" fmla="*/ 1241107 w 2019300"/>
                <a:gd name="connsiteY1" fmla="*/ 635318 h 695325"/>
                <a:gd name="connsiteX2" fmla="*/ 821055 w 2019300"/>
                <a:gd name="connsiteY2" fmla="*/ 458153 h 695325"/>
                <a:gd name="connsiteX3" fmla="*/ 26670 w 2019300"/>
                <a:gd name="connsiteY3" fmla="*/ 953 h 695325"/>
                <a:gd name="connsiteX4" fmla="*/ 0 w 2019300"/>
                <a:gd name="connsiteY4" fmla="*/ 953 h 695325"/>
                <a:gd name="connsiteX5" fmla="*/ 815340 w 2019300"/>
                <a:gd name="connsiteY5" fmla="*/ 473393 h 695325"/>
                <a:gd name="connsiteX6" fmla="*/ 1235392 w 2019300"/>
                <a:gd name="connsiteY6" fmla="*/ 650558 h 695325"/>
                <a:gd name="connsiteX7" fmla="*/ 1826895 w 2019300"/>
                <a:gd name="connsiteY7" fmla="*/ 557213 h 695325"/>
                <a:gd name="connsiteX8" fmla="*/ 2022158 w 2019300"/>
                <a:gd name="connsiteY8" fmla="*/ 129540 h 695325"/>
                <a:gd name="connsiteX9" fmla="*/ 2022158 w 2019300"/>
                <a:gd name="connsiteY9" fmla="*/ 0 h 695325"/>
                <a:gd name="connsiteX10" fmla="*/ 2004060 w 2019300"/>
                <a:gd name="connsiteY10" fmla="*/ 0 h 695325"/>
                <a:gd name="connsiteX11" fmla="*/ 2004060 w 2019300"/>
                <a:gd name="connsiteY11" fmla="*/ 130493 h 695325"/>
                <a:gd name="connsiteX12" fmla="*/ 1813560 w 2019300"/>
                <a:gd name="connsiteY12" fmla="*/ 54483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9300" h="695325">
                  <a:moveTo>
                    <a:pt x="1813560" y="544830"/>
                  </a:moveTo>
                  <a:cubicBezTo>
                    <a:pt x="1654492" y="681990"/>
                    <a:pt x="1435417" y="718185"/>
                    <a:pt x="1241107" y="635318"/>
                  </a:cubicBezTo>
                  <a:lnTo>
                    <a:pt x="821055" y="458153"/>
                  </a:lnTo>
                  <a:cubicBezTo>
                    <a:pt x="538163" y="338138"/>
                    <a:pt x="271463" y="184785"/>
                    <a:pt x="26670" y="953"/>
                  </a:cubicBezTo>
                  <a:lnTo>
                    <a:pt x="0" y="953"/>
                  </a:lnTo>
                  <a:cubicBezTo>
                    <a:pt x="250507" y="191453"/>
                    <a:pt x="524828" y="349568"/>
                    <a:pt x="815340" y="473393"/>
                  </a:cubicBezTo>
                  <a:lnTo>
                    <a:pt x="1235392" y="650558"/>
                  </a:lnTo>
                  <a:cubicBezTo>
                    <a:pt x="1435417" y="734378"/>
                    <a:pt x="1661160" y="700088"/>
                    <a:pt x="1826895" y="557213"/>
                  </a:cubicBezTo>
                  <a:cubicBezTo>
                    <a:pt x="1950720" y="449580"/>
                    <a:pt x="2022158" y="294323"/>
                    <a:pt x="2022158" y="129540"/>
                  </a:cubicBezTo>
                  <a:lnTo>
                    <a:pt x="2022158" y="0"/>
                  </a:lnTo>
                  <a:lnTo>
                    <a:pt x="2004060" y="0"/>
                  </a:lnTo>
                  <a:lnTo>
                    <a:pt x="2004060" y="130493"/>
                  </a:lnTo>
                  <a:cubicBezTo>
                    <a:pt x="2003108" y="289560"/>
                    <a:pt x="1934528" y="440055"/>
                    <a:pt x="1813560" y="544830"/>
                  </a:cubicBezTo>
                  <a:close/>
                </a:path>
              </a:pathLst>
            </a:custGeom>
            <a:grpFill/>
            <a:ln w="9525"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B59ACC9F-F680-4449-AC6F-705CFD3C202D}"/>
                </a:ext>
              </a:extLst>
            </p:cNvPr>
            <p:cNvSpPr/>
            <p:nvPr/>
          </p:nvSpPr>
          <p:spPr>
            <a:xfrm>
              <a:off x="6318884" y="2724150"/>
              <a:ext cx="1952625" cy="4219575"/>
            </a:xfrm>
            <a:custGeom>
              <a:avLst/>
              <a:gdLst>
                <a:gd name="connsiteX0" fmla="*/ 996315 w 1952625"/>
                <a:gd name="connsiteY0" fmla="*/ 3260408 h 4219575"/>
                <a:gd name="connsiteX1" fmla="*/ 1110615 w 1952625"/>
                <a:gd name="connsiteY1" fmla="*/ 2773680 h 4219575"/>
                <a:gd name="connsiteX2" fmla="*/ 1005840 w 1952625"/>
                <a:gd name="connsiteY2" fmla="*/ 1823085 h 4219575"/>
                <a:gd name="connsiteX3" fmla="*/ 1099185 w 1952625"/>
                <a:gd name="connsiteY3" fmla="*/ 1407795 h 4219575"/>
                <a:gd name="connsiteX4" fmla="*/ 1227773 w 1952625"/>
                <a:gd name="connsiteY4" fmla="*/ 1193483 h 4219575"/>
                <a:gd name="connsiteX5" fmla="*/ 1672590 w 1952625"/>
                <a:gd name="connsiteY5" fmla="*/ 309563 h 4219575"/>
                <a:gd name="connsiteX6" fmla="*/ 1957388 w 1952625"/>
                <a:gd name="connsiteY6" fmla="*/ 0 h 4219575"/>
                <a:gd name="connsiteX7" fmla="*/ 1929765 w 1952625"/>
                <a:gd name="connsiteY7" fmla="*/ 0 h 4219575"/>
                <a:gd name="connsiteX8" fmla="*/ 1653540 w 1952625"/>
                <a:gd name="connsiteY8" fmla="*/ 298133 h 4219575"/>
                <a:gd name="connsiteX9" fmla="*/ 1203960 w 1952625"/>
                <a:gd name="connsiteY9" fmla="*/ 1191578 h 4219575"/>
                <a:gd name="connsiteX10" fmla="*/ 1082040 w 1952625"/>
                <a:gd name="connsiteY10" fmla="*/ 1396365 h 4219575"/>
                <a:gd name="connsiteX11" fmla="*/ 983933 w 1952625"/>
                <a:gd name="connsiteY11" fmla="*/ 1832610 h 4219575"/>
                <a:gd name="connsiteX12" fmla="*/ 1087755 w 1952625"/>
                <a:gd name="connsiteY12" fmla="*/ 2770823 h 4219575"/>
                <a:gd name="connsiteX13" fmla="*/ 973455 w 1952625"/>
                <a:gd name="connsiteY13" fmla="*/ 3257550 h 4219575"/>
                <a:gd name="connsiteX14" fmla="*/ 0 w 1952625"/>
                <a:gd name="connsiteY14" fmla="*/ 4210050 h 4219575"/>
                <a:gd name="connsiteX15" fmla="*/ 0 w 1952625"/>
                <a:gd name="connsiteY15" fmla="*/ 4228148 h 4219575"/>
                <a:gd name="connsiteX16" fmla="*/ 996315 w 1952625"/>
                <a:gd name="connsiteY16" fmla="*/ 3260408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2625" h="4219575">
                  <a:moveTo>
                    <a:pt x="996315" y="3260408"/>
                  </a:moveTo>
                  <a:lnTo>
                    <a:pt x="1110615" y="2773680"/>
                  </a:lnTo>
                  <a:cubicBezTo>
                    <a:pt x="1184910" y="2455545"/>
                    <a:pt x="1147763" y="2117408"/>
                    <a:pt x="1005840" y="1823085"/>
                  </a:cubicBezTo>
                  <a:cubicBezTo>
                    <a:pt x="936308" y="1678305"/>
                    <a:pt x="975360" y="1507808"/>
                    <a:pt x="1099185" y="1407795"/>
                  </a:cubicBezTo>
                  <a:cubicBezTo>
                    <a:pt x="1165860" y="1354455"/>
                    <a:pt x="1210628" y="1278255"/>
                    <a:pt x="1227773" y="1193483"/>
                  </a:cubicBezTo>
                  <a:cubicBezTo>
                    <a:pt x="1288733" y="861060"/>
                    <a:pt x="1443990" y="556260"/>
                    <a:pt x="1672590" y="309563"/>
                  </a:cubicBezTo>
                  <a:lnTo>
                    <a:pt x="1957388" y="0"/>
                  </a:lnTo>
                  <a:lnTo>
                    <a:pt x="1929765" y="0"/>
                  </a:lnTo>
                  <a:lnTo>
                    <a:pt x="1653540" y="298133"/>
                  </a:lnTo>
                  <a:cubicBezTo>
                    <a:pt x="1421130" y="547688"/>
                    <a:pt x="1266825" y="856298"/>
                    <a:pt x="1203960" y="1191578"/>
                  </a:cubicBezTo>
                  <a:cubicBezTo>
                    <a:pt x="1189673" y="1271588"/>
                    <a:pt x="1145858" y="1344930"/>
                    <a:pt x="1082040" y="1396365"/>
                  </a:cubicBezTo>
                  <a:cubicBezTo>
                    <a:pt x="950595" y="1502093"/>
                    <a:pt x="909638" y="1682115"/>
                    <a:pt x="983933" y="1832610"/>
                  </a:cubicBezTo>
                  <a:cubicBezTo>
                    <a:pt x="1123950" y="2124075"/>
                    <a:pt x="1161098" y="2456498"/>
                    <a:pt x="1087755" y="2770823"/>
                  </a:cubicBezTo>
                  <a:lnTo>
                    <a:pt x="973455" y="3257550"/>
                  </a:lnTo>
                  <a:cubicBezTo>
                    <a:pt x="859155" y="3749040"/>
                    <a:pt x="468630" y="4110990"/>
                    <a:pt x="0" y="4210050"/>
                  </a:cubicBezTo>
                  <a:lnTo>
                    <a:pt x="0" y="4228148"/>
                  </a:lnTo>
                  <a:cubicBezTo>
                    <a:pt x="480060" y="4130040"/>
                    <a:pt x="879158" y="3761423"/>
                    <a:pt x="996315" y="3260408"/>
                  </a:cubicBezTo>
                  <a:close/>
                </a:path>
              </a:pathLst>
            </a:custGeom>
            <a:grpFill/>
            <a:ln w="9525"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EA355DB6-6549-4653-8A6D-188F62921BE7}"/>
                </a:ext>
              </a:extLst>
            </p:cNvPr>
            <p:cNvSpPr/>
            <p:nvPr/>
          </p:nvSpPr>
          <p:spPr>
            <a:xfrm>
              <a:off x="6319837" y="2724150"/>
              <a:ext cx="2133600" cy="4429125"/>
            </a:xfrm>
            <a:custGeom>
              <a:avLst/>
              <a:gdLst>
                <a:gd name="connsiteX0" fmla="*/ 1122045 w 2133600"/>
                <a:gd name="connsiteY0" fmla="*/ 3431858 h 4429125"/>
                <a:gd name="connsiteX1" fmla="*/ 1159193 w 2133600"/>
                <a:gd name="connsiteY1" fmla="*/ 3261360 h 4429125"/>
                <a:gd name="connsiteX2" fmla="*/ 1284923 w 2133600"/>
                <a:gd name="connsiteY2" fmla="*/ 2836545 h 4429125"/>
                <a:gd name="connsiteX3" fmla="*/ 1225868 w 2133600"/>
                <a:gd name="connsiteY3" fmla="*/ 1771650 h 4429125"/>
                <a:gd name="connsiteX4" fmla="*/ 1297305 w 2133600"/>
                <a:gd name="connsiteY4" fmla="*/ 1498283 h 4429125"/>
                <a:gd name="connsiteX5" fmla="*/ 1393508 w 2133600"/>
                <a:gd name="connsiteY5" fmla="*/ 1321118 h 4429125"/>
                <a:gd name="connsiteX6" fmla="*/ 1876425 w 2133600"/>
                <a:gd name="connsiteY6" fmla="*/ 263843 h 4429125"/>
                <a:gd name="connsiteX7" fmla="*/ 2138363 w 2133600"/>
                <a:gd name="connsiteY7" fmla="*/ 0 h 4429125"/>
                <a:gd name="connsiteX8" fmla="*/ 2115503 w 2133600"/>
                <a:gd name="connsiteY8" fmla="*/ 0 h 4429125"/>
                <a:gd name="connsiteX9" fmla="*/ 1864043 w 2133600"/>
                <a:gd name="connsiteY9" fmla="*/ 254318 h 4429125"/>
                <a:gd name="connsiteX10" fmla="*/ 1375410 w 2133600"/>
                <a:gd name="connsiteY10" fmla="*/ 1323023 h 4429125"/>
                <a:gd name="connsiteX11" fmla="*/ 1285875 w 2133600"/>
                <a:gd name="connsiteY11" fmla="*/ 1487805 h 4429125"/>
                <a:gd name="connsiteX12" fmla="*/ 1207770 w 2133600"/>
                <a:gd name="connsiteY12" fmla="*/ 1782128 h 4429125"/>
                <a:gd name="connsiteX13" fmla="*/ 1265873 w 2133600"/>
                <a:gd name="connsiteY13" fmla="*/ 2833688 h 4429125"/>
                <a:gd name="connsiteX14" fmla="*/ 1139190 w 2133600"/>
                <a:gd name="connsiteY14" fmla="*/ 3257550 h 4429125"/>
                <a:gd name="connsiteX15" fmla="*/ 1102043 w 2133600"/>
                <a:gd name="connsiteY15" fmla="*/ 3431858 h 4429125"/>
                <a:gd name="connsiteX16" fmla="*/ 617220 w 2133600"/>
                <a:gd name="connsiteY16" fmla="*/ 4218623 h 4429125"/>
                <a:gd name="connsiteX17" fmla="*/ 0 w 2133600"/>
                <a:gd name="connsiteY17" fmla="*/ 4417695 h 4429125"/>
                <a:gd name="connsiteX18" fmla="*/ 0 w 2133600"/>
                <a:gd name="connsiteY18" fmla="*/ 4432935 h 4429125"/>
                <a:gd name="connsiteX19" fmla="*/ 631508 w 2133600"/>
                <a:gd name="connsiteY19" fmla="*/ 4231005 h 4429125"/>
                <a:gd name="connsiteX20" fmla="*/ 1122045 w 2133600"/>
                <a:gd name="connsiteY20" fmla="*/ 3431858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600" h="4429125">
                  <a:moveTo>
                    <a:pt x="1122045" y="3431858"/>
                  </a:moveTo>
                  <a:cubicBezTo>
                    <a:pt x="1129665" y="3373755"/>
                    <a:pt x="1143000" y="3317558"/>
                    <a:pt x="1159193" y="3261360"/>
                  </a:cubicBezTo>
                  <a:lnTo>
                    <a:pt x="1284923" y="2836545"/>
                  </a:lnTo>
                  <a:cubicBezTo>
                    <a:pt x="1389698" y="2486025"/>
                    <a:pt x="1368743" y="2108835"/>
                    <a:pt x="1225868" y="1771650"/>
                  </a:cubicBezTo>
                  <a:cubicBezTo>
                    <a:pt x="1184910" y="1675448"/>
                    <a:pt x="1214438" y="1563053"/>
                    <a:pt x="1297305" y="1498283"/>
                  </a:cubicBezTo>
                  <a:cubicBezTo>
                    <a:pt x="1352550" y="1455420"/>
                    <a:pt x="1387793" y="1391603"/>
                    <a:pt x="1393508" y="1321118"/>
                  </a:cubicBezTo>
                  <a:cubicBezTo>
                    <a:pt x="1423988" y="923925"/>
                    <a:pt x="1595438" y="547688"/>
                    <a:pt x="1876425" y="263843"/>
                  </a:cubicBezTo>
                  <a:lnTo>
                    <a:pt x="2138363" y="0"/>
                  </a:lnTo>
                  <a:lnTo>
                    <a:pt x="2115503" y="0"/>
                  </a:lnTo>
                  <a:lnTo>
                    <a:pt x="1864043" y="254318"/>
                  </a:lnTo>
                  <a:cubicBezTo>
                    <a:pt x="1581150" y="541973"/>
                    <a:pt x="1406843" y="920115"/>
                    <a:pt x="1375410" y="1323023"/>
                  </a:cubicBezTo>
                  <a:cubicBezTo>
                    <a:pt x="1370648" y="1387793"/>
                    <a:pt x="1337310" y="1448753"/>
                    <a:pt x="1285875" y="1487805"/>
                  </a:cubicBezTo>
                  <a:cubicBezTo>
                    <a:pt x="1196340" y="1557338"/>
                    <a:pt x="1164908" y="1678305"/>
                    <a:pt x="1207770" y="1782128"/>
                  </a:cubicBezTo>
                  <a:cubicBezTo>
                    <a:pt x="1348740" y="2115503"/>
                    <a:pt x="1368743" y="2489835"/>
                    <a:pt x="1265873" y="2833688"/>
                  </a:cubicBezTo>
                  <a:lnTo>
                    <a:pt x="1139190" y="3257550"/>
                  </a:lnTo>
                  <a:cubicBezTo>
                    <a:pt x="1122045" y="3314700"/>
                    <a:pt x="1110615" y="3371850"/>
                    <a:pt x="1102043" y="3431858"/>
                  </a:cubicBezTo>
                  <a:cubicBezTo>
                    <a:pt x="1060133" y="3749993"/>
                    <a:pt x="882015" y="4036695"/>
                    <a:pt x="617220" y="4218623"/>
                  </a:cubicBezTo>
                  <a:cubicBezTo>
                    <a:pt x="434340" y="4344353"/>
                    <a:pt x="219075" y="4412933"/>
                    <a:pt x="0" y="4417695"/>
                  </a:cubicBezTo>
                  <a:lnTo>
                    <a:pt x="0" y="4432935"/>
                  </a:lnTo>
                  <a:cubicBezTo>
                    <a:pt x="222885" y="4428173"/>
                    <a:pt x="442913" y="4359593"/>
                    <a:pt x="631508" y="4231005"/>
                  </a:cubicBezTo>
                  <a:cubicBezTo>
                    <a:pt x="900113" y="4046220"/>
                    <a:pt x="1079183" y="3755708"/>
                    <a:pt x="1122045" y="3431858"/>
                  </a:cubicBezTo>
                  <a:close/>
                </a:path>
              </a:pathLst>
            </a:custGeom>
            <a:grpFill/>
            <a:ln w="9525"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8B912BF6-61F7-415B-B725-AF699244277C}"/>
                </a:ext>
              </a:extLst>
            </p:cNvPr>
            <p:cNvSpPr/>
            <p:nvPr/>
          </p:nvSpPr>
          <p:spPr>
            <a:xfrm>
              <a:off x="9179242" y="2724150"/>
              <a:ext cx="2371725" cy="1314450"/>
            </a:xfrm>
            <a:custGeom>
              <a:avLst/>
              <a:gdLst>
                <a:gd name="connsiteX0" fmla="*/ 2035493 w 2371725"/>
                <a:gd name="connsiteY0" fmla="*/ 1016318 h 1314450"/>
                <a:gd name="connsiteX1" fmla="*/ 1962150 w 2371725"/>
                <a:gd name="connsiteY1" fmla="*/ 1160145 h 1314450"/>
                <a:gd name="connsiteX2" fmla="*/ 1905000 w 2371725"/>
                <a:gd name="connsiteY2" fmla="*/ 1280160 h 1314450"/>
                <a:gd name="connsiteX3" fmla="*/ 1771650 w 2371725"/>
                <a:gd name="connsiteY3" fmla="*/ 1276350 h 1314450"/>
                <a:gd name="connsiteX4" fmla="*/ 673417 w 2371725"/>
                <a:gd name="connsiteY4" fmla="*/ 507683 h 1314450"/>
                <a:gd name="connsiteX5" fmla="*/ 208597 w 2371725"/>
                <a:gd name="connsiteY5" fmla="*/ 152400 h 1314450"/>
                <a:gd name="connsiteX6" fmla="*/ 25717 w 2371725"/>
                <a:gd name="connsiteY6" fmla="*/ 0 h 1314450"/>
                <a:gd name="connsiteX7" fmla="*/ 0 w 2371725"/>
                <a:gd name="connsiteY7" fmla="*/ 0 h 1314450"/>
                <a:gd name="connsiteX8" fmla="*/ 198120 w 2371725"/>
                <a:gd name="connsiteY8" fmla="*/ 164783 h 1314450"/>
                <a:gd name="connsiteX9" fmla="*/ 664845 w 2371725"/>
                <a:gd name="connsiteY9" fmla="*/ 521018 h 1314450"/>
                <a:gd name="connsiteX10" fmla="*/ 1764030 w 2371725"/>
                <a:gd name="connsiteY10" fmla="*/ 1289685 h 1314450"/>
                <a:gd name="connsiteX11" fmla="*/ 1916430 w 2371725"/>
                <a:gd name="connsiteY11" fmla="*/ 1293495 h 1314450"/>
                <a:gd name="connsiteX12" fmla="*/ 1980248 w 2371725"/>
                <a:gd name="connsiteY12" fmla="*/ 1155383 h 1314450"/>
                <a:gd name="connsiteX13" fmla="*/ 2043113 w 2371725"/>
                <a:gd name="connsiteY13" fmla="*/ 1030605 h 1314450"/>
                <a:gd name="connsiteX14" fmla="*/ 2375535 w 2371725"/>
                <a:gd name="connsiteY14" fmla="*/ 474345 h 1314450"/>
                <a:gd name="connsiteX15" fmla="*/ 2369820 w 2371725"/>
                <a:gd name="connsiteY15" fmla="*/ 0 h 1314450"/>
                <a:gd name="connsiteX16" fmla="*/ 2351722 w 2371725"/>
                <a:gd name="connsiteY16" fmla="*/ 0 h 1314450"/>
                <a:gd name="connsiteX17" fmla="*/ 2357438 w 2371725"/>
                <a:gd name="connsiteY17" fmla="*/ 475298 h 1314450"/>
                <a:gd name="connsiteX18" fmla="*/ 2035493 w 2371725"/>
                <a:gd name="connsiteY18" fmla="*/ 101631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1725" h="1314450">
                  <a:moveTo>
                    <a:pt x="2035493" y="1016318"/>
                  </a:moveTo>
                  <a:cubicBezTo>
                    <a:pt x="1984057" y="1043940"/>
                    <a:pt x="1954530" y="1102043"/>
                    <a:pt x="1962150" y="1160145"/>
                  </a:cubicBezTo>
                  <a:cubicBezTo>
                    <a:pt x="1969770" y="1207770"/>
                    <a:pt x="1946910" y="1256348"/>
                    <a:pt x="1905000" y="1280160"/>
                  </a:cubicBezTo>
                  <a:cubicBezTo>
                    <a:pt x="1864042" y="1304925"/>
                    <a:pt x="1811655" y="1303973"/>
                    <a:pt x="1771650" y="1276350"/>
                  </a:cubicBezTo>
                  <a:lnTo>
                    <a:pt x="673417" y="507683"/>
                  </a:lnTo>
                  <a:cubicBezTo>
                    <a:pt x="513397" y="396240"/>
                    <a:pt x="357188" y="278130"/>
                    <a:pt x="208597" y="152400"/>
                  </a:cubicBezTo>
                  <a:lnTo>
                    <a:pt x="25717" y="0"/>
                  </a:lnTo>
                  <a:lnTo>
                    <a:pt x="0" y="0"/>
                  </a:lnTo>
                  <a:lnTo>
                    <a:pt x="198120" y="164783"/>
                  </a:lnTo>
                  <a:cubicBezTo>
                    <a:pt x="347663" y="288608"/>
                    <a:pt x="504825" y="409575"/>
                    <a:pt x="664845" y="521018"/>
                  </a:cubicBezTo>
                  <a:lnTo>
                    <a:pt x="1764030" y="1289685"/>
                  </a:lnTo>
                  <a:cubicBezTo>
                    <a:pt x="1809750" y="1321118"/>
                    <a:pt x="1869757" y="1323975"/>
                    <a:pt x="1916430" y="1293495"/>
                  </a:cubicBezTo>
                  <a:cubicBezTo>
                    <a:pt x="1963102" y="1263015"/>
                    <a:pt x="1988820" y="1209675"/>
                    <a:pt x="1980248" y="1155383"/>
                  </a:cubicBezTo>
                  <a:cubicBezTo>
                    <a:pt x="1972627" y="1103948"/>
                    <a:pt x="1998345" y="1053465"/>
                    <a:pt x="2043113" y="1030605"/>
                  </a:cubicBezTo>
                  <a:cubicBezTo>
                    <a:pt x="2251710" y="922020"/>
                    <a:pt x="2377440" y="707708"/>
                    <a:pt x="2375535" y="474345"/>
                  </a:cubicBezTo>
                  <a:lnTo>
                    <a:pt x="2369820" y="0"/>
                  </a:lnTo>
                  <a:lnTo>
                    <a:pt x="2351722" y="0"/>
                  </a:lnTo>
                  <a:lnTo>
                    <a:pt x="2357438" y="475298"/>
                  </a:lnTo>
                  <a:cubicBezTo>
                    <a:pt x="2361247" y="702945"/>
                    <a:pt x="2238375" y="910590"/>
                    <a:pt x="2035493" y="1016318"/>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9570B7DC-73C1-401C-91DD-0C4E00BC5905}"/>
                </a:ext>
              </a:extLst>
            </p:cNvPr>
            <p:cNvSpPr/>
            <p:nvPr/>
          </p:nvSpPr>
          <p:spPr>
            <a:xfrm>
              <a:off x="6319837" y="2725103"/>
              <a:ext cx="5429250" cy="4648200"/>
            </a:xfrm>
            <a:custGeom>
              <a:avLst/>
              <a:gdLst>
                <a:gd name="connsiteX0" fmla="*/ 813435 w 5429250"/>
                <a:gd name="connsiteY0" fmla="*/ 4481513 h 4648200"/>
                <a:gd name="connsiteX1" fmla="*/ 1266825 w 5429250"/>
                <a:gd name="connsiteY1" fmla="*/ 3663315 h 4648200"/>
                <a:gd name="connsiteX2" fmla="*/ 1338263 w 5429250"/>
                <a:gd name="connsiteY2" fmla="*/ 3320415 h 4648200"/>
                <a:gd name="connsiteX3" fmla="*/ 1531620 w 5429250"/>
                <a:gd name="connsiteY3" fmla="*/ 2836545 h 4648200"/>
                <a:gd name="connsiteX4" fmla="*/ 1428750 w 5429250"/>
                <a:gd name="connsiteY4" fmla="*/ 1864995 h 4648200"/>
                <a:gd name="connsiteX5" fmla="*/ 1398270 w 5429250"/>
                <a:gd name="connsiteY5" fmla="*/ 1710690 h 4648200"/>
                <a:gd name="connsiteX6" fmla="*/ 1486853 w 5429250"/>
                <a:gd name="connsiteY6" fmla="*/ 1579245 h 4648200"/>
                <a:gd name="connsiteX7" fmla="*/ 1586865 w 5429250"/>
                <a:gd name="connsiteY7" fmla="*/ 1397318 h 4648200"/>
                <a:gd name="connsiteX8" fmla="*/ 1593533 w 5429250"/>
                <a:gd name="connsiteY8" fmla="*/ 1134428 h 4648200"/>
                <a:gd name="connsiteX9" fmla="*/ 1863090 w 5429250"/>
                <a:gd name="connsiteY9" fmla="*/ 506730 h 4648200"/>
                <a:gd name="connsiteX10" fmla="*/ 2484120 w 5429250"/>
                <a:gd name="connsiteY10" fmla="*/ 254318 h 4648200"/>
                <a:gd name="connsiteX11" fmla="*/ 3098483 w 5429250"/>
                <a:gd name="connsiteY11" fmla="*/ 522923 h 4648200"/>
                <a:gd name="connsiteX12" fmla="*/ 3361373 w 5429250"/>
                <a:gd name="connsiteY12" fmla="*/ 712470 h 4648200"/>
                <a:gd name="connsiteX13" fmla="*/ 3380423 w 5429250"/>
                <a:gd name="connsiteY13" fmla="*/ 721995 h 4648200"/>
                <a:gd name="connsiteX14" fmla="*/ 4675823 w 5429250"/>
                <a:gd name="connsiteY14" fmla="*/ 1569720 h 4648200"/>
                <a:gd name="connsiteX15" fmla="*/ 4894898 w 5429250"/>
                <a:gd name="connsiteY15" fmla="*/ 1623060 h 4648200"/>
                <a:gd name="connsiteX16" fmla="*/ 5063490 w 5429250"/>
                <a:gd name="connsiteY16" fmla="*/ 1474470 h 4648200"/>
                <a:gd name="connsiteX17" fmla="*/ 5207318 w 5429250"/>
                <a:gd name="connsiteY17" fmla="*/ 1341120 h 4648200"/>
                <a:gd name="connsiteX18" fmla="*/ 5430203 w 5429250"/>
                <a:gd name="connsiteY18" fmla="*/ 1003935 h 4648200"/>
                <a:gd name="connsiteX19" fmla="*/ 5413058 w 5429250"/>
                <a:gd name="connsiteY19" fmla="*/ 842010 h 4648200"/>
                <a:gd name="connsiteX20" fmla="*/ 5394008 w 5429250"/>
                <a:gd name="connsiteY20" fmla="*/ 0 h 4648200"/>
                <a:gd name="connsiteX21" fmla="*/ 5375910 w 5429250"/>
                <a:gd name="connsiteY21" fmla="*/ 0 h 4648200"/>
                <a:gd name="connsiteX22" fmla="*/ 5394008 w 5429250"/>
                <a:gd name="connsiteY22" fmla="*/ 843915 h 4648200"/>
                <a:gd name="connsiteX23" fmla="*/ 5411153 w 5429250"/>
                <a:gd name="connsiteY23" fmla="*/ 1005840 h 4648200"/>
                <a:gd name="connsiteX24" fmla="*/ 5201603 w 5429250"/>
                <a:gd name="connsiteY24" fmla="*/ 1324928 h 4648200"/>
                <a:gd name="connsiteX25" fmla="*/ 5047298 w 5429250"/>
                <a:gd name="connsiteY25" fmla="*/ 1468755 h 4648200"/>
                <a:gd name="connsiteX26" fmla="*/ 4890135 w 5429250"/>
                <a:gd name="connsiteY26" fmla="*/ 1605915 h 4648200"/>
                <a:gd name="connsiteX27" fmla="*/ 4687253 w 5429250"/>
                <a:gd name="connsiteY27" fmla="*/ 1556385 h 4648200"/>
                <a:gd name="connsiteX28" fmla="*/ 3389948 w 5429250"/>
                <a:gd name="connsiteY28" fmla="*/ 704850 h 4648200"/>
                <a:gd name="connsiteX29" fmla="*/ 3370898 w 5429250"/>
                <a:gd name="connsiteY29" fmla="*/ 695325 h 4648200"/>
                <a:gd name="connsiteX30" fmla="*/ 3113723 w 5429250"/>
                <a:gd name="connsiteY30" fmla="*/ 509588 h 4648200"/>
                <a:gd name="connsiteX31" fmla="*/ 2486025 w 5429250"/>
                <a:gd name="connsiteY31" fmla="*/ 236220 h 4648200"/>
                <a:gd name="connsiteX32" fmla="*/ 1853565 w 5429250"/>
                <a:gd name="connsiteY32" fmla="*/ 492443 h 4648200"/>
                <a:gd name="connsiteX33" fmla="*/ 1579245 w 5429250"/>
                <a:gd name="connsiteY33" fmla="*/ 1131570 h 4648200"/>
                <a:gd name="connsiteX34" fmla="*/ 1572578 w 5429250"/>
                <a:gd name="connsiteY34" fmla="*/ 1394460 h 4648200"/>
                <a:gd name="connsiteX35" fmla="*/ 1480185 w 5429250"/>
                <a:gd name="connsiteY35" fmla="*/ 1560195 h 4648200"/>
                <a:gd name="connsiteX36" fmla="*/ 1383983 w 5429250"/>
                <a:gd name="connsiteY36" fmla="*/ 1702118 h 4648200"/>
                <a:gd name="connsiteX37" fmla="*/ 1417320 w 5429250"/>
                <a:gd name="connsiteY37" fmla="*/ 1869758 h 4648200"/>
                <a:gd name="connsiteX38" fmla="*/ 1516380 w 5429250"/>
                <a:gd name="connsiteY38" fmla="*/ 2824163 h 4648200"/>
                <a:gd name="connsiteX39" fmla="*/ 1323023 w 5429250"/>
                <a:gd name="connsiteY39" fmla="*/ 3308033 h 4648200"/>
                <a:gd name="connsiteX40" fmla="*/ 1249680 w 5429250"/>
                <a:gd name="connsiteY40" fmla="*/ 3655695 h 4648200"/>
                <a:gd name="connsiteX41" fmla="*/ 803910 w 5429250"/>
                <a:gd name="connsiteY41" fmla="*/ 4459605 h 4648200"/>
                <a:gd name="connsiteX42" fmla="*/ 0 w 5429250"/>
                <a:gd name="connsiteY42" fmla="*/ 4595813 h 4648200"/>
                <a:gd name="connsiteX43" fmla="*/ 0 w 5429250"/>
                <a:gd name="connsiteY43" fmla="*/ 4622483 h 4648200"/>
                <a:gd name="connsiteX44" fmla="*/ 813435 w 5429250"/>
                <a:gd name="connsiteY44" fmla="*/ 4481513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29250" h="4648200">
                  <a:moveTo>
                    <a:pt x="813435" y="4481513"/>
                  </a:moveTo>
                  <a:cubicBezTo>
                    <a:pt x="1086803" y="4298633"/>
                    <a:pt x="1258253" y="3992880"/>
                    <a:pt x="1266825" y="3663315"/>
                  </a:cubicBezTo>
                  <a:cubicBezTo>
                    <a:pt x="1270635" y="3546158"/>
                    <a:pt x="1294448" y="3429000"/>
                    <a:pt x="1338263" y="3320415"/>
                  </a:cubicBezTo>
                  <a:lnTo>
                    <a:pt x="1531620" y="2836545"/>
                  </a:lnTo>
                  <a:cubicBezTo>
                    <a:pt x="1661160" y="2514600"/>
                    <a:pt x="1623060" y="2151698"/>
                    <a:pt x="1428750" y="1864995"/>
                  </a:cubicBezTo>
                  <a:cubicBezTo>
                    <a:pt x="1398270" y="1819275"/>
                    <a:pt x="1386840" y="1764030"/>
                    <a:pt x="1398270" y="1710690"/>
                  </a:cubicBezTo>
                  <a:cubicBezTo>
                    <a:pt x="1409700" y="1657350"/>
                    <a:pt x="1442085" y="1609725"/>
                    <a:pt x="1486853" y="1579245"/>
                  </a:cubicBezTo>
                  <a:cubicBezTo>
                    <a:pt x="1546860" y="1538288"/>
                    <a:pt x="1585913" y="1470660"/>
                    <a:pt x="1586865" y="1397318"/>
                  </a:cubicBezTo>
                  <a:lnTo>
                    <a:pt x="1593533" y="1134428"/>
                  </a:lnTo>
                  <a:cubicBezTo>
                    <a:pt x="1599248" y="897255"/>
                    <a:pt x="1693545" y="675323"/>
                    <a:pt x="1863090" y="506730"/>
                  </a:cubicBezTo>
                  <a:cubicBezTo>
                    <a:pt x="2026920" y="343853"/>
                    <a:pt x="2252663" y="251460"/>
                    <a:pt x="2484120" y="254318"/>
                  </a:cubicBezTo>
                  <a:cubicBezTo>
                    <a:pt x="2715578" y="256223"/>
                    <a:pt x="2939415" y="354330"/>
                    <a:pt x="3098483" y="522923"/>
                  </a:cubicBezTo>
                  <a:cubicBezTo>
                    <a:pt x="3172778" y="602933"/>
                    <a:pt x="3262313" y="665798"/>
                    <a:pt x="3361373" y="712470"/>
                  </a:cubicBezTo>
                  <a:lnTo>
                    <a:pt x="3380423" y="721995"/>
                  </a:lnTo>
                  <a:cubicBezTo>
                    <a:pt x="3850005" y="942975"/>
                    <a:pt x="4284345" y="1228725"/>
                    <a:pt x="4675823" y="1569720"/>
                  </a:cubicBezTo>
                  <a:cubicBezTo>
                    <a:pt x="4734878" y="1621155"/>
                    <a:pt x="4817745" y="1642110"/>
                    <a:pt x="4894898" y="1623060"/>
                  </a:cubicBezTo>
                  <a:cubicBezTo>
                    <a:pt x="4972050" y="1604963"/>
                    <a:pt x="5035868" y="1549718"/>
                    <a:pt x="5063490" y="1474470"/>
                  </a:cubicBezTo>
                  <a:cubicBezTo>
                    <a:pt x="5088255" y="1409700"/>
                    <a:pt x="5140643" y="1361123"/>
                    <a:pt x="5207318" y="1341120"/>
                  </a:cubicBezTo>
                  <a:cubicBezTo>
                    <a:pt x="5352098" y="1295400"/>
                    <a:pt x="5445443" y="1154430"/>
                    <a:pt x="5430203" y="1003935"/>
                  </a:cubicBezTo>
                  <a:lnTo>
                    <a:pt x="5413058" y="842010"/>
                  </a:lnTo>
                  <a:cubicBezTo>
                    <a:pt x="5383530" y="562928"/>
                    <a:pt x="5377815" y="280988"/>
                    <a:pt x="5394008" y="0"/>
                  </a:cubicBezTo>
                  <a:lnTo>
                    <a:pt x="5375910" y="0"/>
                  </a:lnTo>
                  <a:cubicBezTo>
                    <a:pt x="5358765" y="280988"/>
                    <a:pt x="5365433" y="563880"/>
                    <a:pt x="5394008" y="843915"/>
                  </a:cubicBezTo>
                  <a:lnTo>
                    <a:pt x="5411153" y="1005840"/>
                  </a:lnTo>
                  <a:cubicBezTo>
                    <a:pt x="5426393" y="1148715"/>
                    <a:pt x="5337810" y="1283018"/>
                    <a:pt x="5201603" y="1324928"/>
                  </a:cubicBezTo>
                  <a:cubicBezTo>
                    <a:pt x="5131118" y="1346835"/>
                    <a:pt x="5073968" y="1399223"/>
                    <a:pt x="5047298" y="1468755"/>
                  </a:cubicBezTo>
                  <a:cubicBezTo>
                    <a:pt x="5020628" y="1536383"/>
                    <a:pt x="4962525" y="1588770"/>
                    <a:pt x="4890135" y="1605915"/>
                  </a:cubicBezTo>
                  <a:cubicBezTo>
                    <a:pt x="4817745" y="1623060"/>
                    <a:pt x="4743450" y="1604963"/>
                    <a:pt x="4687253" y="1556385"/>
                  </a:cubicBezTo>
                  <a:cubicBezTo>
                    <a:pt x="4295775" y="1212533"/>
                    <a:pt x="3859530" y="925830"/>
                    <a:pt x="3389948" y="704850"/>
                  </a:cubicBezTo>
                  <a:lnTo>
                    <a:pt x="3370898" y="695325"/>
                  </a:lnTo>
                  <a:cubicBezTo>
                    <a:pt x="3272790" y="649605"/>
                    <a:pt x="3187065" y="587693"/>
                    <a:pt x="3113723" y="509588"/>
                  </a:cubicBezTo>
                  <a:cubicBezTo>
                    <a:pt x="2949893" y="339090"/>
                    <a:pt x="2722245" y="239078"/>
                    <a:pt x="2486025" y="236220"/>
                  </a:cubicBezTo>
                  <a:cubicBezTo>
                    <a:pt x="2250758" y="234315"/>
                    <a:pt x="2019300" y="326708"/>
                    <a:pt x="1853565" y="492443"/>
                  </a:cubicBezTo>
                  <a:cubicBezTo>
                    <a:pt x="1681163" y="662940"/>
                    <a:pt x="1584008" y="889635"/>
                    <a:pt x="1579245" y="1131570"/>
                  </a:cubicBezTo>
                  <a:lnTo>
                    <a:pt x="1572578" y="1394460"/>
                  </a:lnTo>
                  <a:cubicBezTo>
                    <a:pt x="1570673" y="1461135"/>
                    <a:pt x="1537335" y="1523048"/>
                    <a:pt x="1480185" y="1560195"/>
                  </a:cubicBezTo>
                  <a:cubicBezTo>
                    <a:pt x="1431608" y="1593533"/>
                    <a:pt x="1395413" y="1644015"/>
                    <a:pt x="1383983" y="1702118"/>
                  </a:cubicBezTo>
                  <a:cubicBezTo>
                    <a:pt x="1371600" y="1761173"/>
                    <a:pt x="1383030" y="1821180"/>
                    <a:pt x="1417320" y="1869758"/>
                  </a:cubicBezTo>
                  <a:cubicBezTo>
                    <a:pt x="1605915" y="2151698"/>
                    <a:pt x="1644968" y="2509838"/>
                    <a:pt x="1516380" y="2824163"/>
                  </a:cubicBezTo>
                  <a:lnTo>
                    <a:pt x="1323023" y="3308033"/>
                  </a:lnTo>
                  <a:cubicBezTo>
                    <a:pt x="1278255" y="3420428"/>
                    <a:pt x="1254443" y="3537585"/>
                    <a:pt x="1249680" y="3655695"/>
                  </a:cubicBezTo>
                  <a:cubicBezTo>
                    <a:pt x="1240155" y="3980498"/>
                    <a:pt x="1073468" y="4280535"/>
                    <a:pt x="803910" y="4459605"/>
                  </a:cubicBezTo>
                  <a:cubicBezTo>
                    <a:pt x="565785" y="4615815"/>
                    <a:pt x="273368" y="4665345"/>
                    <a:pt x="0" y="4595813"/>
                  </a:cubicBezTo>
                  <a:lnTo>
                    <a:pt x="0" y="4622483"/>
                  </a:lnTo>
                  <a:cubicBezTo>
                    <a:pt x="277178" y="4691063"/>
                    <a:pt x="573405" y="4641533"/>
                    <a:pt x="813435" y="4481513"/>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6F500C3E-FF3B-4930-A37C-2F61E85637AF}"/>
                </a:ext>
              </a:extLst>
            </p:cNvPr>
            <p:cNvSpPr/>
            <p:nvPr/>
          </p:nvSpPr>
          <p:spPr>
            <a:xfrm>
              <a:off x="6319837" y="2725103"/>
              <a:ext cx="5638800" cy="4829175"/>
            </a:xfrm>
            <a:custGeom>
              <a:avLst/>
              <a:gdLst>
                <a:gd name="connsiteX0" fmla="*/ 942023 w 5638800"/>
                <a:gd name="connsiteY0" fmla="*/ 4635818 h 4829175"/>
                <a:gd name="connsiteX1" fmla="*/ 1447800 w 5638800"/>
                <a:gd name="connsiteY1" fmla="*/ 3707130 h 4829175"/>
                <a:gd name="connsiteX2" fmla="*/ 1564005 w 5638800"/>
                <a:gd name="connsiteY2" fmla="*/ 3228023 h 4829175"/>
                <a:gd name="connsiteX3" fmla="*/ 1805940 w 5638800"/>
                <a:gd name="connsiteY3" fmla="*/ 2735580 h 4829175"/>
                <a:gd name="connsiteX4" fmla="*/ 1720215 w 5638800"/>
                <a:gd name="connsiteY4" fmla="*/ 1961198 h 4829175"/>
                <a:gd name="connsiteX5" fmla="*/ 1727835 w 5638800"/>
                <a:gd name="connsiteY5" fmla="*/ 1637348 h 4829175"/>
                <a:gd name="connsiteX6" fmla="*/ 1793558 w 5638800"/>
                <a:gd name="connsiteY6" fmla="*/ 1444943 h 4829175"/>
                <a:gd name="connsiteX7" fmla="*/ 1775460 w 5638800"/>
                <a:gd name="connsiteY7" fmla="*/ 1127760 h 4829175"/>
                <a:gd name="connsiteX8" fmla="*/ 1985010 w 5638800"/>
                <a:gd name="connsiteY8" fmla="*/ 588645 h 4829175"/>
                <a:gd name="connsiteX9" fmla="*/ 2973705 w 5638800"/>
                <a:gd name="connsiteY9" fmla="*/ 598170 h 4829175"/>
                <a:gd name="connsiteX10" fmla="*/ 3326130 w 5638800"/>
                <a:gd name="connsiteY10" fmla="*/ 854393 h 4829175"/>
                <a:gd name="connsiteX11" fmla="*/ 4581525 w 5638800"/>
                <a:gd name="connsiteY11" fmla="*/ 1690688 h 4829175"/>
                <a:gd name="connsiteX12" fmla="*/ 4711065 w 5638800"/>
                <a:gd name="connsiteY12" fmla="*/ 1802130 h 4829175"/>
                <a:gd name="connsiteX13" fmla="*/ 4976813 w 5638800"/>
                <a:gd name="connsiteY13" fmla="*/ 1865948 h 4829175"/>
                <a:gd name="connsiteX14" fmla="*/ 5181600 w 5638800"/>
                <a:gd name="connsiteY14" fmla="*/ 1685925 h 4829175"/>
                <a:gd name="connsiteX15" fmla="*/ 5396865 w 5638800"/>
                <a:gd name="connsiteY15" fmla="*/ 1512570 h 4829175"/>
                <a:gd name="connsiteX16" fmla="*/ 5594033 w 5638800"/>
                <a:gd name="connsiteY16" fmla="*/ 1390650 h 4829175"/>
                <a:gd name="connsiteX17" fmla="*/ 5639753 w 5638800"/>
                <a:gd name="connsiteY17" fmla="*/ 1163955 h 4829175"/>
                <a:gd name="connsiteX18" fmla="*/ 5574030 w 5638800"/>
                <a:gd name="connsiteY18" fmla="*/ 852488 h 4829175"/>
                <a:gd name="connsiteX19" fmla="*/ 5518785 w 5638800"/>
                <a:gd name="connsiteY19" fmla="*/ 0 h 4829175"/>
                <a:gd name="connsiteX20" fmla="*/ 5501640 w 5638800"/>
                <a:gd name="connsiteY20" fmla="*/ 0 h 4829175"/>
                <a:gd name="connsiteX21" fmla="*/ 5557838 w 5638800"/>
                <a:gd name="connsiteY21" fmla="*/ 856298 h 4829175"/>
                <a:gd name="connsiteX22" fmla="*/ 5623560 w 5638800"/>
                <a:gd name="connsiteY22" fmla="*/ 1167765 h 4829175"/>
                <a:gd name="connsiteX23" fmla="*/ 5580698 w 5638800"/>
                <a:gd name="connsiteY23" fmla="*/ 1382078 h 4829175"/>
                <a:gd name="connsiteX24" fmla="*/ 5395913 w 5638800"/>
                <a:gd name="connsiteY24" fmla="*/ 1496378 h 4829175"/>
                <a:gd name="connsiteX25" fmla="*/ 5166360 w 5638800"/>
                <a:gd name="connsiteY25" fmla="*/ 1679258 h 4829175"/>
                <a:gd name="connsiteX26" fmla="*/ 4974908 w 5638800"/>
                <a:gd name="connsiteY26" fmla="*/ 1849755 h 4829175"/>
                <a:gd name="connsiteX27" fmla="*/ 4725353 w 5638800"/>
                <a:gd name="connsiteY27" fmla="*/ 1790700 h 4829175"/>
                <a:gd name="connsiteX28" fmla="*/ 4595813 w 5638800"/>
                <a:gd name="connsiteY28" fmla="*/ 1679258 h 4829175"/>
                <a:gd name="connsiteX29" fmla="*/ 3337560 w 5638800"/>
                <a:gd name="connsiteY29" fmla="*/ 842010 h 4829175"/>
                <a:gd name="connsiteX30" fmla="*/ 2988945 w 5638800"/>
                <a:gd name="connsiteY30" fmla="*/ 589598 h 4829175"/>
                <a:gd name="connsiteX31" fmla="*/ 1976438 w 5638800"/>
                <a:gd name="connsiteY31" fmla="*/ 581978 h 4829175"/>
                <a:gd name="connsiteX32" fmla="*/ 1761173 w 5638800"/>
                <a:gd name="connsiteY32" fmla="*/ 1134428 h 4829175"/>
                <a:gd name="connsiteX33" fmla="*/ 1779270 w 5638800"/>
                <a:gd name="connsiteY33" fmla="*/ 1451610 h 4829175"/>
                <a:gd name="connsiteX34" fmla="*/ 1718310 w 5638800"/>
                <a:gd name="connsiteY34" fmla="*/ 1630680 h 4829175"/>
                <a:gd name="connsiteX35" fmla="*/ 1711643 w 5638800"/>
                <a:gd name="connsiteY35" fmla="*/ 1976438 h 4829175"/>
                <a:gd name="connsiteX36" fmla="*/ 1794510 w 5638800"/>
                <a:gd name="connsiteY36" fmla="*/ 2731770 h 4829175"/>
                <a:gd name="connsiteX37" fmla="*/ 1552575 w 5638800"/>
                <a:gd name="connsiteY37" fmla="*/ 3224213 h 4829175"/>
                <a:gd name="connsiteX38" fmla="*/ 1434465 w 5638800"/>
                <a:gd name="connsiteY38" fmla="*/ 3710940 h 4829175"/>
                <a:gd name="connsiteX39" fmla="*/ 938213 w 5638800"/>
                <a:gd name="connsiteY39" fmla="*/ 4626293 h 4829175"/>
                <a:gd name="connsiteX40" fmla="*/ 0 w 5638800"/>
                <a:gd name="connsiteY40" fmla="*/ 4780598 h 4829175"/>
                <a:gd name="connsiteX41" fmla="*/ 0 w 5638800"/>
                <a:gd name="connsiteY41" fmla="*/ 4796790 h 4829175"/>
                <a:gd name="connsiteX42" fmla="*/ 942023 w 5638800"/>
                <a:gd name="connsiteY42" fmla="*/ 4635818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638800" h="4829175">
                  <a:moveTo>
                    <a:pt x="942023" y="4635818"/>
                  </a:moveTo>
                  <a:cubicBezTo>
                    <a:pt x="1250633" y="4427220"/>
                    <a:pt x="1439228" y="4078605"/>
                    <a:pt x="1447800" y="3707130"/>
                  </a:cubicBezTo>
                  <a:cubicBezTo>
                    <a:pt x="1450658" y="3541395"/>
                    <a:pt x="1490663" y="3375660"/>
                    <a:pt x="1564005" y="3228023"/>
                  </a:cubicBezTo>
                  <a:lnTo>
                    <a:pt x="1805940" y="2735580"/>
                  </a:lnTo>
                  <a:cubicBezTo>
                    <a:pt x="1929765" y="2484120"/>
                    <a:pt x="1897380" y="2180273"/>
                    <a:pt x="1720215" y="1961198"/>
                  </a:cubicBezTo>
                  <a:cubicBezTo>
                    <a:pt x="1643063" y="1866900"/>
                    <a:pt x="1646873" y="1729740"/>
                    <a:pt x="1727835" y="1637348"/>
                  </a:cubicBezTo>
                  <a:cubicBezTo>
                    <a:pt x="1774508" y="1584008"/>
                    <a:pt x="1797368" y="1515428"/>
                    <a:pt x="1793558" y="1444943"/>
                  </a:cubicBezTo>
                  <a:lnTo>
                    <a:pt x="1775460" y="1127760"/>
                  </a:lnTo>
                  <a:cubicBezTo>
                    <a:pt x="1764983" y="925830"/>
                    <a:pt x="1840230" y="729615"/>
                    <a:pt x="1985010" y="588645"/>
                  </a:cubicBezTo>
                  <a:cubicBezTo>
                    <a:pt x="2260283" y="319088"/>
                    <a:pt x="2703195" y="323850"/>
                    <a:pt x="2973705" y="598170"/>
                  </a:cubicBezTo>
                  <a:cubicBezTo>
                    <a:pt x="3077528" y="702945"/>
                    <a:pt x="3196590" y="788670"/>
                    <a:pt x="3326130" y="854393"/>
                  </a:cubicBezTo>
                  <a:cubicBezTo>
                    <a:pt x="3777615" y="1080135"/>
                    <a:pt x="4199573" y="1359218"/>
                    <a:pt x="4581525" y="1690688"/>
                  </a:cubicBezTo>
                  <a:lnTo>
                    <a:pt x="4711065" y="1802130"/>
                  </a:lnTo>
                  <a:cubicBezTo>
                    <a:pt x="4784408" y="1864995"/>
                    <a:pt x="4883468" y="1889760"/>
                    <a:pt x="4976813" y="1865948"/>
                  </a:cubicBezTo>
                  <a:cubicBezTo>
                    <a:pt x="5070158" y="1842135"/>
                    <a:pt x="5146358" y="1775460"/>
                    <a:pt x="5181600" y="1685925"/>
                  </a:cubicBezTo>
                  <a:cubicBezTo>
                    <a:pt x="5215890" y="1594485"/>
                    <a:pt x="5299710" y="1527810"/>
                    <a:pt x="5396865" y="1512570"/>
                  </a:cubicBezTo>
                  <a:cubicBezTo>
                    <a:pt x="5475923" y="1501140"/>
                    <a:pt x="5548313" y="1456373"/>
                    <a:pt x="5594033" y="1390650"/>
                  </a:cubicBezTo>
                  <a:cubicBezTo>
                    <a:pt x="5639753" y="1323975"/>
                    <a:pt x="5655945" y="1241108"/>
                    <a:pt x="5639753" y="1163955"/>
                  </a:cubicBezTo>
                  <a:lnTo>
                    <a:pt x="5574030" y="852488"/>
                  </a:lnTo>
                  <a:cubicBezTo>
                    <a:pt x="5515928" y="579120"/>
                    <a:pt x="5497830" y="281940"/>
                    <a:pt x="5518785" y="0"/>
                  </a:cubicBezTo>
                  <a:lnTo>
                    <a:pt x="5501640" y="0"/>
                  </a:lnTo>
                  <a:cubicBezTo>
                    <a:pt x="5480685" y="282893"/>
                    <a:pt x="5498783" y="581978"/>
                    <a:pt x="5557838" y="856298"/>
                  </a:cubicBezTo>
                  <a:lnTo>
                    <a:pt x="5623560" y="1167765"/>
                  </a:lnTo>
                  <a:cubicBezTo>
                    <a:pt x="5639753" y="1241108"/>
                    <a:pt x="5624513" y="1319213"/>
                    <a:pt x="5580698" y="1382078"/>
                  </a:cubicBezTo>
                  <a:cubicBezTo>
                    <a:pt x="5537835" y="1443990"/>
                    <a:pt x="5470208" y="1486853"/>
                    <a:pt x="5395913" y="1496378"/>
                  </a:cubicBezTo>
                  <a:cubicBezTo>
                    <a:pt x="5293043" y="1511618"/>
                    <a:pt x="5203508" y="1581150"/>
                    <a:pt x="5166360" y="1679258"/>
                  </a:cubicBezTo>
                  <a:cubicBezTo>
                    <a:pt x="5133023" y="1764030"/>
                    <a:pt x="5061585" y="1826895"/>
                    <a:pt x="4974908" y="1849755"/>
                  </a:cubicBezTo>
                  <a:cubicBezTo>
                    <a:pt x="4886325" y="1872615"/>
                    <a:pt x="4793933" y="1849755"/>
                    <a:pt x="4725353" y="1790700"/>
                  </a:cubicBezTo>
                  <a:lnTo>
                    <a:pt x="4595813" y="1679258"/>
                  </a:lnTo>
                  <a:cubicBezTo>
                    <a:pt x="4213860" y="1348740"/>
                    <a:pt x="3789045" y="1066800"/>
                    <a:pt x="3337560" y="842010"/>
                  </a:cubicBezTo>
                  <a:cubicBezTo>
                    <a:pt x="3207068" y="778193"/>
                    <a:pt x="3089910" y="692468"/>
                    <a:pt x="2988945" y="589598"/>
                  </a:cubicBezTo>
                  <a:cubicBezTo>
                    <a:pt x="2711768" y="309563"/>
                    <a:pt x="2257425" y="305753"/>
                    <a:pt x="1976438" y="581978"/>
                  </a:cubicBezTo>
                  <a:cubicBezTo>
                    <a:pt x="1828800" y="727710"/>
                    <a:pt x="1750695" y="928688"/>
                    <a:pt x="1761173" y="1134428"/>
                  </a:cubicBezTo>
                  <a:lnTo>
                    <a:pt x="1779270" y="1451610"/>
                  </a:lnTo>
                  <a:cubicBezTo>
                    <a:pt x="1784033" y="1517333"/>
                    <a:pt x="1761173" y="1581150"/>
                    <a:pt x="1718310" y="1630680"/>
                  </a:cubicBezTo>
                  <a:cubicBezTo>
                    <a:pt x="1632585" y="1729740"/>
                    <a:pt x="1627823" y="1874520"/>
                    <a:pt x="1711643" y="1976438"/>
                  </a:cubicBezTo>
                  <a:cubicBezTo>
                    <a:pt x="1883093" y="2190750"/>
                    <a:pt x="1915478" y="2486978"/>
                    <a:pt x="1794510" y="2731770"/>
                  </a:cubicBezTo>
                  <a:lnTo>
                    <a:pt x="1552575" y="3224213"/>
                  </a:lnTo>
                  <a:cubicBezTo>
                    <a:pt x="1478280" y="3374708"/>
                    <a:pt x="1436370" y="3542348"/>
                    <a:pt x="1434465" y="3710940"/>
                  </a:cubicBezTo>
                  <a:cubicBezTo>
                    <a:pt x="1426845" y="4078605"/>
                    <a:pt x="1241108" y="4420553"/>
                    <a:pt x="938213" y="4626293"/>
                  </a:cubicBezTo>
                  <a:cubicBezTo>
                    <a:pt x="661035" y="4812030"/>
                    <a:pt x="318135" y="4867275"/>
                    <a:pt x="0" y="4780598"/>
                  </a:cubicBezTo>
                  <a:lnTo>
                    <a:pt x="0" y="4796790"/>
                  </a:lnTo>
                  <a:cubicBezTo>
                    <a:pt x="319088" y="4881563"/>
                    <a:pt x="663893" y="4824413"/>
                    <a:pt x="942023" y="4635818"/>
                  </a:cubicBezTo>
                  <a:close/>
                </a:path>
              </a:pathLst>
            </a:custGeom>
            <a:grpFill/>
            <a:ln w="9525" cap="flat">
              <a:noFill/>
              <a:prstDash val="solid"/>
              <a:miter/>
            </a:ln>
          </p:spPr>
          <p:txBody>
            <a:bodyPr rtlCol="0" anchor="ctr"/>
            <a:lstStyle/>
            <a:p>
              <a:endParaRPr lang="en-US" sz="1200"/>
            </a:p>
          </p:txBody>
        </p:sp>
      </p:grpSp>
      <p:grpSp>
        <p:nvGrpSpPr>
          <p:cNvPr id="58" name="Group 57">
            <a:extLst>
              <a:ext uri="{FF2B5EF4-FFF2-40B4-BE49-F238E27FC236}">
                <a16:creationId xmlns:a16="http://schemas.microsoft.com/office/drawing/2014/main" id="{E6A5504F-49B9-40C8-96B3-5F5A3FC61402}"/>
              </a:ext>
            </a:extLst>
          </p:cNvPr>
          <p:cNvGrpSpPr/>
          <p:nvPr/>
        </p:nvGrpSpPr>
        <p:grpSpPr>
          <a:xfrm>
            <a:off x="655" y="4358236"/>
            <a:ext cx="1442888" cy="2499764"/>
            <a:chOff x="983" y="6825229"/>
            <a:chExt cx="1998162" cy="3461760"/>
          </a:xfrm>
        </p:grpSpPr>
        <p:sp>
          <p:nvSpPr>
            <p:cNvPr id="59" name="Right Triangle 58">
              <a:extLst>
                <a:ext uri="{FF2B5EF4-FFF2-40B4-BE49-F238E27FC236}">
                  <a16:creationId xmlns:a16="http://schemas.microsoft.com/office/drawing/2014/main" id="{3417AB2C-C2D1-4C4D-B487-096A699B0C8F}"/>
                </a:ext>
              </a:extLst>
            </p:cNvPr>
            <p:cNvSpPr/>
            <p:nvPr/>
          </p:nvSpPr>
          <p:spPr>
            <a:xfrm>
              <a:off x="983" y="6825229"/>
              <a:ext cx="1998162"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Right Triangle 59">
              <a:extLst>
                <a:ext uri="{FF2B5EF4-FFF2-40B4-BE49-F238E27FC236}">
                  <a16:creationId xmlns:a16="http://schemas.microsoft.com/office/drawing/2014/main" id="{57C3A42E-4F2B-4FEA-842B-C9A9D72DB545}"/>
                </a:ext>
              </a:extLst>
            </p:cNvPr>
            <p:cNvSpPr/>
            <p:nvPr/>
          </p:nvSpPr>
          <p:spPr>
            <a:xfrm>
              <a:off x="5682" y="7353299"/>
              <a:ext cx="1693354"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428092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7" grpId="0" animBg="1"/>
      <p:bldP spid="1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 Subheader + Content, BG White [Blank]">
    <p:spTree>
      <p:nvGrpSpPr>
        <p:cNvPr id="1" name=""/>
        <p:cNvGrpSpPr/>
        <p:nvPr/>
      </p:nvGrpSpPr>
      <p:grpSpPr>
        <a:xfrm>
          <a:off x="0" y="0"/>
          <a:ext cx="0" cy="0"/>
          <a:chOff x="0" y="0"/>
          <a:chExt cx="0" cy="0"/>
        </a:xfrm>
      </p:grpSpPr>
      <p:sp>
        <p:nvSpPr>
          <p:cNvPr id="10" name="Title Placeholder 8"/>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535A5D"/>
                </a:solidFill>
              </a:defRPr>
            </a:lvl1pPr>
          </a:lstStyle>
          <a:p>
            <a:pPr lvl="0"/>
            <a:r>
              <a:rPr lang="en-US"/>
              <a:t>Click to edit Master title style</a:t>
            </a:r>
          </a:p>
        </p:txBody>
      </p:sp>
      <p:sp>
        <p:nvSpPr>
          <p:cNvPr id="5" name="Rectangle 4"/>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5">
            <a:extLst>
              <a:ext uri="{FF2B5EF4-FFF2-40B4-BE49-F238E27FC236}">
                <a16:creationId xmlns:a16="http://schemas.microsoft.com/office/drawing/2014/main" id="{F20ABE48-58C2-4865-BB14-764E6710A49A}"/>
              </a:ext>
            </a:extLst>
          </p:cNvPr>
          <p:cNvSpPr>
            <a:spLocks noGrp="1"/>
          </p:cNvSpPr>
          <p:nvPr>
            <p:ph type="body" sz="quarter" idx="12"/>
          </p:nvPr>
        </p:nvSpPr>
        <p:spPr>
          <a:xfrm>
            <a:off x="254000" y="1397000"/>
            <a:ext cx="11531601" cy="4779964"/>
          </a:xfrm>
          <a:prstGeom prst="rect">
            <a:avLst/>
          </a:prstGeom>
        </p:spPr>
        <p:txBody>
          <a:bodyPr/>
          <a:lstStyle>
            <a:lvl1pPr marL="459340" indent="-459340">
              <a:buFont typeface="Arial" panose="020B0604020202020204" pitchFamily="34" charset="0"/>
              <a:buChar char="•"/>
              <a:defRPr>
                <a:solidFill>
                  <a:srgbClr val="151617"/>
                </a:solidFill>
              </a:defRPr>
            </a:lvl1pPr>
            <a:lvl2pPr marL="684776" indent="-459340">
              <a:buFont typeface="Arial" panose="020B0604020202020204" pitchFamily="34" charset="0"/>
              <a:buChar char="+"/>
              <a:defRPr>
                <a:solidFill>
                  <a:srgbClr val="151617"/>
                </a:solidFill>
              </a:defRPr>
            </a:lvl2pPr>
            <a:lvl3pPr marL="914446" indent="-457223">
              <a:buFont typeface="Arial" panose="020B0604020202020204" pitchFamily="34" charset="0"/>
              <a:buChar char="▪"/>
              <a:defRPr>
                <a:solidFill>
                  <a:srgbClr val="151617"/>
                </a:solidFill>
              </a:defRPr>
            </a:lvl3pPr>
            <a:lvl4pPr marL="1144116" indent="-457223">
              <a:buFont typeface="Arial" panose="020B0604020202020204" pitchFamily="34" charset="0"/>
              <a:buChar char="○"/>
              <a:defRPr>
                <a:solidFill>
                  <a:srgbClr val="151617"/>
                </a:solidFill>
              </a:defRPr>
            </a:lvl4pPr>
            <a:lvl5pPr marL="1373785" indent="-306932">
              <a:buFont typeface="Arial" panose="020B0604020202020204" pitchFamily="34" charset="0"/>
              <a:buChar char="−"/>
              <a:defRPr>
                <a:solidFill>
                  <a:srgbClr val="15161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AECA14C1-F8DA-42F4-96CD-048861B7D59C}"/>
              </a:ext>
            </a:extLst>
          </p:cNvPr>
          <p:cNvSpPr>
            <a:spLocks noGrp="1"/>
          </p:cNvSpPr>
          <p:nvPr>
            <p:ph type="body" sz="quarter" idx="10" hasCustomPrompt="1"/>
          </p:nvPr>
        </p:nvSpPr>
        <p:spPr>
          <a:xfrm>
            <a:off x="233082" y="783506"/>
            <a:ext cx="11552518" cy="511894"/>
          </a:xfrm>
          <a:prstGeom prst="rect">
            <a:avLst/>
          </a:prstGeom>
        </p:spPr>
        <p:txBody>
          <a:bodyPr lIns="91440"/>
          <a:lstStyle>
            <a:lvl1pPr marL="0" indent="0" algn="l">
              <a:lnSpc>
                <a:spcPts val="3200"/>
              </a:lnSpc>
              <a:spcBef>
                <a:spcPts val="0"/>
              </a:spcBef>
              <a:buFontTx/>
              <a:buNone/>
              <a:defRPr sz="2933">
                <a:solidFill>
                  <a:srgbClr val="8C979C"/>
                </a:solidFill>
              </a:defRPr>
            </a:lvl1pPr>
          </a:lstStyle>
          <a:p>
            <a:r>
              <a:rPr lang="en-US" b="0" spc="0"/>
              <a:t>Click to edit subtitle</a:t>
            </a:r>
          </a:p>
        </p:txBody>
      </p:sp>
    </p:spTree>
    <p:extLst>
      <p:ext uri="{BB962C8B-B14F-4D97-AF65-F5344CB8AC3E}">
        <p14:creationId xmlns:p14="http://schemas.microsoft.com/office/powerpoint/2010/main" val="331993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5_Next Step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2485F-163A-495A-93E7-A8918998D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83448DEF-D392-4359-A939-78043EABEDF2}"/>
              </a:ext>
            </a:extLst>
          </p:cNvPr>
          <p:cNvGrpSpPr/>
          <p:nvPr/>
        </p:nvGrpSpPr>
        <p:grpSpPr>
          <a:xfrm>
            <a:off x="-433" y="-55851"/>
            <a:ext cx="12040033" cy="6969693"/>
            <a:chOff x="-649" y="-2803"/>
            <a:chExt cx="18060049" cy="10280785"/>
          </a:xfrm>
          <a:solidFill>
            <a:srgbClr val="D4DFE4">
              <a:alpha val="30000"/>
            </a:srgbClr>
          </a:solidFill>
        </p:grpSpPr>
        <p:sp>
          <p:nvSpPr>
            <p:cNvPr id="19" name="Freeform: Shape 18">
              <a:extLst>
                <a:ext uri="{FF2B5EF4-FFF2-40B4-BE49-F238E27FC236}">
                  <a16:creationId xmlns:a16="http://schemas.microsoft.com/office/drawing/2014/main" id="{078E4FBF-CFF1-41E6-AB95-BD3B15B273BB}"/>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C64D3B3B-B0F7-4BB6-9236-51A5D3BCDD9F}"/>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53EA6CE6-CB85-4844-9C53-ABDDAF973F84}"/>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EA488D52-2E5A-4B35-9B8B-BA5A2C23F73F}"/>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13412A12-2486-4484-AD20-EE926DD6E85C}"/>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F809DF70-8DDA-4D41-A2C8-59F141177AB1}"/>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A7798ACC-6D9C-40D0-BF07-E11647BC1F10}"/>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BC2517AA-4D64-4B6D-AFAE-4FC3562328D0}"/>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2D8A3F4B-FB49-400F-AD27-C0D8283998D4}"/>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771A69AD-AED3-4027-92D8-71157992F238}"/>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64F076D8-1008-484C-8C46-B35DB84EF680}"/>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E67F4EA1-29FE-475B-8229-65DE640B0494}"/>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17C5786-B935-4BD9-977C-7E142735A3DC}"/>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1C9A902D-1665-4ACD-BDFA-400A4EDEAD44}"/>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4FB838F5-2558-4C6D-B5AA-1C76CCC607DD}"/>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9D7DA29A-CBC6-4772-A413-D5BBC5727FDC}"/>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4B0BAA67-5CA5-494A-B543-B8E03CAFFAD5}"/>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7BEF26AC-5FAB-46B7-B9E4-2520E58A857D}"/>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AC53C085-1753-47DA-BC98-83E639EB6F70}"/>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835B4B64-D5B5-44E2-BA87-203A3703746C}"/>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7983BFCE-A0F6-4301-979D-2F57FF1BA156}"/>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5B05CE17-F135-4F01-B25F-D66F77443160}"/>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A3918787-0297-48E1-AEB3-D88D4C653EA5}"/>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91DD0507-F485-4B27-B80B-8A233243479A}"/>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A2CDF619-D28B-4A51-AB72-8B5BF985F8DF}"/>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C17D8F19-7477-4875-B695-EDC886DA831A}"/>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8BBB5285-AB96-4ABD-B569-A0AC04A4E642}"/>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AFA51CCA-5FCC-4322-B419-FFA2E66EA9B9}"/>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CE323056-5B81-4920-975F-F3EFD8674561}"/>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725ACCCF-1D7E-461B-AC6F-175428E8A6DE}"/>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5C4A728-9782-4213-A56D-BB68D24AC6E8}"/>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DBFB4447-15C6-4148-BD2F-918660C8690F}"/>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42A8920F-2BE2-4090-B35A-E8F5DDD7F82E}"/>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C6F46469-5E82-43B5-8607-EE6374F118E9}"/>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EF134F41-C7F4-482D-A4F3-C7E5C5769EA3}"/>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709FDC8F-7E31-4246-A063-F244628BA63A}"/>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3273D924-1D45-4430-8554-F565F0308ED8}"/>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6C33AD63-0BA2-4B0F-B6C7-5E4E93F1E32C}"/>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E3C93FAB-AC2E-427B-8127-3E74126F1348}"/>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9635C6EE-0AD4-4B22-B2F6-A5A7430DB6C4}"/>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5659004D-4749-41C0-998C-428F87EF1113}"/>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CA2C964E-07C7-4216-86CF-4F39675F799B}"/>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9D3C0EB5-15FB-4B06-A511-283DEAFE4C6B}"/>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C0A84153-C66E-47A9-9C4C-2971EAC22311}"/>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67B0781F-61F3-4BE9-9726-390069595924}"/>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6D486EA5-5848-4B0B-A5A0-623E406B84D7}"/>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80544FC0-F4F5-4113-86CE-0C6F8C3B839D}"/>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490E106B-6C20-4576-BBE7-8F8C524F86F6}"/>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75A038CC-50A2-411C-86E1-096DDD21CA67}"/>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2F1D2E08-5F39-414E-AC5E-45A893423F49}"/>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C9E4708D-AE47-4161-B096-2A1A6E21436C}"/>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DF85046A-D27B-4871-BFFE-A6E6875DA8EE}"/>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03F79773-9E59-4744-A275-2A0CD934802C}"/>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D7C33087-790A-4D36-AFF0-0448A44919AD}"/>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71ED64FC-3D50-410C-B0E8-D2CC1E83156F}"/>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E5F9BAD6-3F47-4217-9D4D-F0E418D0F33F}"/>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0C2757C1-0C03-4BB9-8513-8D1BA623457F}"/>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5257A496-7560-4949-AC10-574EDC8FC4D8}"/>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A1D89539-0D87-4585-8C42-2FC650CBE0F7}"/>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D0869825-2F66-448E-8288-1234296AD77B}"/>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39CA162B-6C69-4B00-84C4-17E4F6A53DDA}"/>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657D1826-1499-4237-ADB7-BD1E9AD10208}"/>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1C63D1AB-9E2A-44BC-9459-041A279C1595}"/>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5E8770B5-711E-415A-ADA8-54D6BF95286F}"/>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D4AEFF7F-83E7-45C8-B038-7449A73AE422}"/>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376C3EE5-5755-4546-86BF-99289BE0724E}"/>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897BB6CC-9FE7-4174-97B7-1BF8AC9F40E2}"/>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0DED4AA8-E3DC-469F-BDF4-F16EBDC33ADE}"/>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BD24F0BA-039E-4243-9385-317F8CCD46B8}"/>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9DF875E3-E017-4195-801B-8DE87B192FEA}"/>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C6BE5E79-EEBD-42F0-8963-D252FE012AA7}"/>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9A4077AE-9FBB-4735-BCC2-2B8756CD804D}"/>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12000100-1D6C-4E94-990A-45710CE448AC}"/>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6DEE5FA3-501F-46B2-8CD6-7421BB5963C2}"/>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C244A991-234F-40B6-AC40-01099B7759E8}"/>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775FB783-93FF-4F93-8B42-C96FBBF2E4E8}"/>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C78AF245-D022-414D-94A4-D3A210921CD0}"/>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C06DF838-4468-4ADC-9319-B708164A0E8A}"/>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DA3D2D81-7C5F-4D6C-A132-BE9D8B52261D}"/>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E4B76BAE-8E52-419D-9B48-DFA3AE4054F1}"/>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D2C65065-79E3-4763-9071-F774D0B7B464}"/>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BE76D59E-806B-4E3D-A9A9-61B79C17DABD}"/>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D915E0BC-E14F-4582-8CAD-C9106081763C}"/>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4DEB45DF-BB2C-4A21-B40C-3279EEAE963C}"/>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5D6A67EF-A203-41CC-B20C-89D2C3C4CD4E}"/>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01CCEA05-E953-4832-8EC8-6AC1DAD04D6B}"/>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DF891AD6-CD4B-4791-B749-7F983F3C68E8}"/>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E9A0DD88-985D-468A-A9E5-96CD3F9FF49E}"/>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C58E2281-7F6D-4991-805A-680F010E6513}"/>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B4CC15C9-7675-469C-9FA4-B96A1BBB10E1}"/>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3FF29F44-BEFF-4920-A885-DE33E4A733E4}"/>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24" name="Freeform: Shape 123">
              <a:extLst>
                <a:ext uri="{FF2B5EF4-FFF2-40B4-BE49-F238E27FC236}">
                  <a16:creationId xmlns:a16="http://schemas.microsoft.com/office/drawing/2014/main" id="{1CB01820-8D13-417E-AD1A-5EEC47C280BB}"/>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25" name="Freeform: Shape 124">
              <a:extLst>
                <a:ext uri="{FF2B5EF4-FFF2-40B4-BE49-F238E27FC236}">
                  <a16:creationId xmlns:a16="http://schemas.microsoft.com/office/drawing/2014/main" id="{D467D0EA-4AE5-4F2D-9C01-41A0131138A6}"/>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26" name="Freeform: Shape 125">
              <a:extLst>
                <a:ext uri="{FF2B5EF4-FFF2-40B4-BE49-F238E27FC236}">
                  <a16:creationId xmlns:a16="http://schemas.microsoft.com/office/drawing/2014/main" id="{5BDB4F9C-2A02-4071-89BF-977A6DD5D4D4}"/>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21" name="Rectangle 20">
            <a:extLst>
              <a:ext uri="{FF2B5EF4-FFF2-40B4-BE49-F238E27FC236}">
                <a16:creationId xmlns:a16="http://schemas.microsoft.com/office/drawing/2014/main" id="{F9ED60A1-FDB8-4A43-AF7B-86912BBB443E}"/>
              </a:ext>
            </a:extLst>
          </p:cNvPr>
          <p:cNvSpPr/>
          <p:nvPr/>
        </p:nvSpPr>
        <p:spPr>
          <a:xfrm>
            <a:off x="1720" y="0"/>
            <a:ext cx="12033734" cy="6857992"/>
          </a:xfrm>
          <a:prstGeom prst="rect">
            <a:avLst/>
          </a:prstGeom>
          <a:gradFill flip="none" rotWithShape="1">
            <a:gsLst>
              <a:gs pos="0">
                <a:srgbClr val="527CA2"/>
              </a:gs>
              <a:gs pos="62000">
                <a:srgbClr val="3E4C59">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ight Triangle 28">
            <a:extLst>
              <a:ext uri="{FF2B5EF4-FFF2-40B4-BE49-F238E27FC236}">
                <a16:creationId xmlns:a16="http://schemas.microsoft.com/office/drawing/2014/main" id="{9DE23A53-A102-4C5A-BDAE-2EF1FF5EBEB9}"/>
              </a:ext>
            </a:extLst>
          </p:cNvPr>
          <p:cNvSpPr/>
          <p:nvPr/>
        </p:nvSpPr>
        <p:spPr>
          <a:xfrm flipH="1">
            <a:off x="9602600" y="2362200"/>
            <a:ext cx="2590800"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ight Triangle 29">
            <a:extLst>
              <a:ext uri="{FF2B5EF4-FFF2-40B4-BE49-F238E27FC236}">
                <a16:creationId xmlns:a16="http://schemas.microsoft.com/office/drawing/2014/main" id="{3894451F-91CC-4821-AA0B-3BFD8B5D6FFE}"/>
              </a:ext>
            </a:extLst>
          </p:cNvPr>
          <p:cNvSpPr/>
          <p:nvPr/>
        </p:nvSpPr>
        <p:spPr>
          <a:xfrm flipH="1">
            <a:off x="10392572" y="3733800"/>
            <a:ext cx="1800385"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1" name="Group 30">
            <a:extLst>
              <a:ext uri="{FF2B5EF4-FFF2-40B4-BE49-F238E27FC236}">
                <a16:creationId xmlns:a16="http://schemas.microsoft.com/office/drawing/2014/main" id="{B9D0504D-442C-45BB-AD68-078ECA1CB711}"/>
              </a:ext>
            </a:extLst>
          </p:cNvPr>
          <p:cNvGrpSpPr/>
          <p:nvPr/>
        </p:nvGrpSpPr>
        <p:grpSpPr>
          <a:xfrm>
            <a:off x="10864630" y="4550153"/>
            <a:ext cx="1329944" cy="2307840"/>
            <a:chOff x="16296945" y="6825229"/>
            <a:chExt cx="1994916" cy="3461760"/>
          </a:xfrm>
        </p:grpSpPr>
        <p:sp>
          <p:nvSpPr>
            <p:cNvPr id="32" name="Right Triangle 31">
              <a:extLst>
                <a:ext uri="{FF2B5EF4-FFF2-40B4-BE49-F238E27FC236}">
                  <a16:creationId xmlns:a16="http://schemas.microsoft.com/office/drawing/2014/main" id="{7B239160-D59B-48C3-8C2E-D998BE957116}"/>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ight Triangle 32">
              <a:extLst>
                <a:ext uri="{FF2B5EF4-FFF2-40B4-BE49-F238E27FC236}">
                  <a16:creationId xmlns:a16="http://schemas.microsoft.com/office/drawing/2014/main" id="{C89F1E7E-9B6B-4111-83F0-87C6D99228E4}"/>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3" name="Right Triangle 22">
            <a:extLst>
              <a:ext uri="{FF2B5EF4-FFF2-40B4-BE49-F238E27FC236}">
                <a16:creationId xmlns:a16="http://schemas.microsoft.com/office/drawing/2014/main" id="{5197A2DA-3678-4376-8104-E0E8BD640F13}"/>
              </a:ext>
            </a:extLst>
          </p:cNvPr>
          <p:cNvSpPr/>
          <p:nvPr/>
        </p:nvSpPr>
        <p:spPr>
          <a:xfrm>
            <a:off x="1722" y="2362200"/>
            <a:ext cx="2436299"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ight Triangle 23">
            <a:extLst>
              <a:ext uri="{FF2B5EF4-FFF2-40B4-BE49-F238E27FC236}">
                <a16:creationId xmlns:a16="http://schemas.microsoft.com/office/drawing/2014/main" id="{560EF374-A917-4DC1-AD98-82226E8CE6C8}"/>
              </a:ext>
            </a:extLst>
          </p:cNvPr>
          <p:cNvSpPr/>
          <p:nvPr/>
        </p:nvSpPr>
        <p:spPr>
          <a:xfrm>
            <a:off x="1279" y="3733800"/>
            <a:ext cx="1693021"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 name="Group 24">
            <a:extLst>
              <a:ext uri="{FF2B5EF4-FFF2-40B4-BE49-F238E27FC236}">
                <a16:creationId xmlns:a16="http://schemas.microsoft.com/office/drawing/2014/main" id="{29B79938-ED8B-45D8-A980-C9A8A5D5B109}"/>
              </a:ext>
            </a:extLst>
          </p:cNvPr>
          <p:cNvGrpSpPr/>
          <p:nvPr/>
        </p:nvGrpSpPr>
        <p:grpSpPr>
          <a:xfrm flipH="1">
            <a:off x="2896" y="4550153"/>
            <a:ext cx="1250633" cy="2307840"/>
            <a:chOff x="16296945" y="6825229"/>
            <a:chExt cx="1994916" cy="3461760"/>
          </a:xfrm>
        </p:grpSpPr>
        <p:sp>
          <p:nvSpPr>
            <p:cNvPr id="26" name="Right Triangle 25">
              <a:extLst>
                <a:ext uri="{FF2B5EF4-FFF2-40B4-BE49-F238E27FC236}">
                  <a16:creationId xmlns:a16="http://schemas.microsoft.com/office/drawing/2014/main" id="{7440FC99-5F1B-43DF-AF48-63319CA4E24F}"/>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ight Triangle 26">
              <a:extLst>
                <a:ext uri="{FF2B5EF4-FFF2-40B4-BE49-F238E27FC236}">
                  <a16:creationId xmlns:a16="http://schemas.microsoft.com/office/drawing/2014/main" id="{06D53D97-E6B8-42D2-B35F-E49EDD073BCB}"/>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 name="TextBox 6">
            <a:extLst>
              <a:ext uri="{FF2B5EF4-FFF2-40B4-BE49-F238E27FC236}">
                <a16:creationId xmlns:a16="http://schemas.microsoft.com/office/drawing/2014/main" id="{8744EF3A-66D0-4A7D-BEC5-17478B5BBB2A}"/>
              </a:ext>
            </a:extLst>
          </p:cNvPr>
          <p:cNvSpPr txBox="1"/>
          <p:nvPr/>
        </p:nvSpPr>
        <p:spPr>
          <a:xfrm>
            <a:off x="3561476" y="2667000"/>
            <a:ext cx="4769724" cy="1574800"/>
          </a:xfrm>
          <a:prstGeom prst="rect">
            <a:avLst/>
          </a:prstGeom>
        </p:spPr>
        <p:txBody>
          <a:bodyPr vert="horz" wrap="square" lIns="60960" tIns="60960" rIns="60960" bIns="60960" rtlCol="0">
            <a:noAutofit/>
          </a:bodyPr>
          <a:lstStyle/>
          <a:p>
            <a:pPr marR="0" algn="l" defTabSz="609630" rtl="0" eaLnBrk="1" fontAlgn="auto" latinLnBrk="0" hangingPunct="1">
              <a:lnSpc>
                <a:spcPct val="90000"/>
              </a:lnSpc>
              <a:spcBef>
                <a:spcPts val="667"/>
              </a:spcBef>
              <a:spcAft>
                <a:spcPts val="0"/>
              </a:spcAft>
              <a:buClr>
                <a:srgbClr val="F37120"/>
              </a:buClr>
              <a:buSzTx/>
              <a:tabLst/>
            </a:pPr>
            <a:endParaRPr kumimoji="0" lang="en-US" sz="1867"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FEF816E-5DAC-4DF2-B256-B8AE897405BF}"/>
              </a:ext>
            </a:extLst>
          </p:cNvPr>
          <p:cNvSpPr txBox="1"/>
          <p:nvPr/>
        </p:nvSpPr>
        <p:spPr>
          <a:xfrm>
            <a:off x="5837" y="2734053"/>
            <a:ext cx="12185609" cy="1270000"/>
          </a:xfrm>
          <a:prstGeom prst="rect">
            <a:avLst/>
          </a:prstGeom>
        </p:spPr>
        <p:txBody>
          <a:bodyPr vert="horz" wrap="square" lIns="60960" tIns="60960" rIns="60960" bIns="60960" rtlCol="0" anchor="ctr" anchorCtr="0">
            <a:noAutofit/>
          </a:bodyPr>
          <a:lstStyle/>
          <a:p>
            <a:pPr marR="0" algn="ctr" defTabSz="609630" rtl="0" eaLnBrk="1" fontAlgn="auto" latinLnBrk="0" hangingPunct="1">
              <a:lnSpc>
                <a:spcPct val="90000"/>
              </a:lnSpc>
              <a:spcBef>
                <a:spcPts val="667"/>
              </a:spcBef>
              <a:spcAft>
                <a:spcPts val="0"/>
              </a:spcAft>
              <a:buClr>
                <a:srgbClr val="F37120"/>
              </a:buClr>
              <a:buSzTx/>
              <a:tabLst/>
            </a:pPr>
            <a:r>
              <a:rPr kumimoji="0" lang="en-US" sz="4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Next Steps</a:t>
            </a:r>
          </a:p>
        </p:txBody>
      </p:sp>
      <p:pic>
        <p:nvPicPr>
          <p:cNvPr id="22" name="Graphic 21">
            <a:extLst>
              <a:ext uri="{FF2B5EF4-FFF2-40B4-BE49-F238E27FC236}">
                <a16:creationId xmlns:a16="http://schemas.microsoft.com/office/drawing/2014/main" id="{5DC82D23-E7A8-446C-83AC-A7FE99ECE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6" y="177800"/>
            <a:ext cx="5290693" cy="892909"/>
          </a:xfrm>
          <a:prstGeom prst="rect">
            <a:avLst/>
          </a:prstGeom>
        </p:spPr>
      </p:pic>
      <p:sp>
        <p:nvSpPr>
          <p:cNvPr id="28" name="Rectangle 27">
            <a:extLst>
              <a:ext uri="{FF2B5EF4-FFF2-40B4-BE49-F238E27FC236}">
                <a16:creationId xmlns:a16="http://schemas.microsoft.com/office/drawing/2014/main" id="{841DDDEC-52D9-4FD6-A91B-CAA71C6042D3}"/>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65157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3" grpId="0" animBg="1"/>
      <p:bldP spid="2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6_Appendix">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1F74E68-812D-45E8-96B7-6CEFFF1E8D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2" y="-11800"/>
            <a:ext cx="12046695" cy="6876173"/>
          </a:xfrm>
          <a:prstGeom prst="rect">
            <a:avLst/>
          </a:prstGeom>
        </p:spPr>
      </p:pic>
      <p:grpSp>
        <p:nvGrpSpPr>
          <p:cNvPr id="18" name="Group 17">
            <a:extLst>
              <a:ext uri="{FF2B5EF4-FFF2-40B4-BE49-F238E27FC236}">
                <a16:creationId xmlns:a16="http://schemas.microsoft.com/office/drawing/2014/main" id="{83448DEF-D392-4359-A939-78043EABEDF2}"/>
              </a:ext>
            </a:extLst>
          </p:cNvPr>
          <p:cNvGrpSpPr/>
          <p:nvPr/>
        </p:nvGrpSpPr>
        <p:grpSpPr>
          <a:xfrm>
            <a:off x="-433" y="-55851"/>
            <a:ext cx="12040033" cy="6969693"/>
            <a:chOff x="-649" y="-2803"/>
            <a:chExt cx="18060049" cy="10280785"/>
          </a:xfrm>
          <a:solidFill>
            <a:srgbClr val="D4DFE4">
              <a:alpha val="30000"/>
            </a:srgbClr>
          </a:solidFill>
        </p:grpSpPr>
        <p:sp>
          <p:nvSpPr>
            <p:cNvPr id="19" name="Freeform: Shape 18">
              <a:extLst>
                <a:ext uri="{FF2B5EF4-FFF2-40B4-BE49-F238E27FC236}">
                  <a16:creationId xmlns:a16="http://schemas.microsoft.com/office/drawing/2014/main" id="{078E4FBF-CFF1-41E6-AB95-BD3B15B273BB}"/>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C64D3B3B-B0F7-4BB6-9236-51A5D3BCDD9F}"/>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53EA6CE6-CB85-4844-9C53-ABDDAF973F84}"/>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EA488D52-2E5A-4B35-9B8B-BA5A2C23F73F}"/>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13412A12-2486-4484-AD20-EE926DD6E85C}"/>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F809DF70-8DDA-4D41-A2C8-59F141177AB1}"/>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A7798ACC-6D9C-40D0-BF07-E11647BC1F10}"/>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BC2517AA-4D64-4B6D-AFAE-4FC3562328D0}"/>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2D8A3F4B-FB49-400F-AD27-C0D8283998D4}"/>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771A69AD-AED3-4027-92D8-71157992F238}"/>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64F076D8-1008-484C-8C46-B35DB84EF680}"/>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E67F4EA1-29FE-475B-8229-65DE640B0494}"/>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17C5786-B935-4BD9-977C-7E142735A3DC}"/>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1C9A902D-1665-4ACD-BDFA-400A4EDEAD44}"/>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4FB838F5-2558-4C6D-B5AA-1C76CCC607DD}"/>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9D7DA29A-CBC6-4772-A413-D5BBC5727FDC}"/>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4B0BAA67-5CA5-494A-B543-B8E03CAFFAD5}"/>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7BEF26AC-5FAB-46B7-B9E4-2520E58A857D}"/>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AC53C085-1753-47DA-BC98-83E639EB6F70}"/>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835B4B64-D5B5-44E2-BA87-203A3703746C}"/>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7983BFCE-A0F6-4301-979D-2F57FF1BA156}"/>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5B05CE17-F135-4F01-B25F-D66F77443160}"/>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A3918787-0297-48E1-AEB3-D88D4C653EA5}"/>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91DD0507-F485-4B27-B80B-8A233243479A}"/>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A2CDF619-D28B-4A51-AB72-8B5BF985F8DF}"/>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C17D8F19-7477-4875-B695-EDC886DA831A}"/>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8BBB5285-AB96-4ABD-B569-A0AC04A4E642}"/>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AFA51CCA-5FCC-4322-B419-FFA2E66EA9B9}"/>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CE323056-5B81-4920-975F-F3EFD8674561}"/>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725ACCCF-1D7E-461B-AC6F-175428E8A6DE}"/>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5C4A728-9782-4213-A56D-BB68D24AC6E8}"/>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DBFB4447-15C6-4148-BD2F-918660C8690F}"/>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42A8920F-2BE2-4090-B35A-E8F5DDD7F82E}"/>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C6F46469-5E82-43B5-8607-EE6374F118E9}"/>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EF134F41-C7F4-482D-A4F3-C7E5C5769EA3}"/>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709FDC8F-7E31-4246-A063-F244628BA63A}"/>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3273D924-1D45-4430-8554-F565F0308ED8}"/>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6C33AD63-0BA2-4B0F-B6C7-5E4E93F1E32C}"/>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E3C93FAB-AC2E-427B-8127-3E74126F1348}"/>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9635C6EE-0AD4-4B22-B2F6-A5A7430DB6C4}"/>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5659004D-4749-41C0-998C-428F87EF1113}"/>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CA2C964E-07C7-4216-86CF-4F39675F799B}"/>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9D3C0EB5-15FB-4B06-A511-283DEAFE4C6B}"/>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C0A84153-C66E-47A9-9C4C-2971EAC22311}"/>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67B0781F-61F3-4BE9-9726-390069595924}"/>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6D486EA5-5848-4B0B-A5A0-623E406B84D7}"/>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80544FC0-F4F5-4113-86CE-0C6F8C3B839D}"/>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490E106B-6C20-4576-BBE7-8F8C524F86F6}"/>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75A038CC-50A2-411C-86E1-096DDD21CA67}"/>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2F1D2E08-5F39-414E-AC5E-45A893423F49}"/>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C9E4708D-AE47-4161-B096-2A1A6E21436C}"/>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DF85046A-D27B-4871-BFFE-A6E6875DA8EE}"/>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03F79773-9E59-4744-A275-2A0CD934802C}"/>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D7C33087-790A-4D36-AFF0-0448A44919AD}"/>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71ED64FC-3D50-410C-B0E8-D2CC1E83156F}"/>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E5F9BAD6-3F47-4217-9D4D-F0E418D0F33F}"/>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0C2757C1-0C03-4BB9-8513-8D1BA623457F}"/>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5257A496-7560-4949-AC10-574EDC8FC4D8}"/>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A1D89539-0D87-4585-8C42-2FC650CBE0F7}"/>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D0869825-2F66-448E-8288-1234296AD77B}"/>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39CA162B-6C69-4B00-84C4-17E4F6A53DDA}"/>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657D1826-1499-4237-ADB7-BD1E9AD10208}"/>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1C63D1AB-9E2A-44BC-9459-041A279C1595}"/>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5E8770B5-711E-415A-ADA8-54D6BF95286F}"/>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D4AEFF7F-83E7-45C8-B038-7449A73AE422}"/>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376C3EE5-5755-4546-86BF-99289BE0724E}"/>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897BB6CC-9FE7-4174-97B7-1BF8AC9F40E2}"/>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0DED4AA8-E3DC-469F-BDF4-F16EBDC33ADE}"/>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BD24F0BA-039E-4243-9385-317F8CCD46B8}"/>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9DF875E3-E017-4195-801B-8DE87B192FEA}"/>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C6BE5E79-EEBD-42F0-8963-D252FE012AA7}"/>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9A4077AE-9FBB-4735-BCC2-2B8756CD804D}"/>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12000100-1D6C-4E94-990A-45710CE448AC}"/>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6DEE5FA3-501F-46B2-8CD6-7421BB5963C2}"/>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C244A991-234F-40B6-AC40-01099B7759E8}"/>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775FB783-93FF-4F93-8B42-C96FBBF2E4E8}"/>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C78AF245-D022-414D-94A4-D3A210921CD0}"/>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C06DF838-4468-4ADC-9319-B708164A0E8A}"/>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DA3D2D81-7C5F-4D6C-A132-BE9D8B52261D}"/>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E4B76BAE-8E52-419D-9B48-DFA3AE4054F1}"/>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D2C65065-79E3-4763-9071-F774D0B7B464}"/>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BE76D59E-806B-4E3D-A9A9-61B79C17DABD}"/>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D915E0BC-E14F-4582-8CAD-C9106081763C}"/>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4DEB45DF-BB2C-4A21-B40C-3279EEAE963C}"/>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5D6A67EF-A203-41CC-B20C-89D2C3C4CD4E}"/>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01CCEA05-E953-4832-8EC8-6AC1DAD04D6B}"/>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DF891AD6-CD4B-4791-B749-7F983F3C68E8}"/>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E9A0DD88-985D-468A-A9E5-96CD3F9FF49E}"/>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C58E2281-7F6D-4991-805A-680F010E6513}"/>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B4CC15C9-7675-469C-9FA4-B96A1BBB10E1}"/>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3FF29F44-BEFF-4920-A885-DE33E4A733E4}"/>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24" name="Freeform: Shape 123">
              <a:extLst>
                <a:ext uri="{FF2B5EF4-FFF2-40B4-BE49-F238E27FC236}">
                  <a16:creationId xmlns:a16="http://schemas.microsoft.com/office/drawing/2014/main" id="{1CB01820-8D13-417E-AD1A-5EEC47C280BB}"/>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25" name="Freeform: Shape 124">
              <a:extLst>
                <a:ext uri="{FF2B5EF4-FFF2-40B4-BE49-F238E27FC236}">
                  <a16:creationId xmlns:a16="http://schemas.microsoft.com/office/drawing/2014/main" id="{D467D0EA-4AE5-4F2D-9C01-41A0131138A6}"/>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26" name="Freeform: Shape 125">
              <a:extLst>
                <a:ext uri="{FF2B5EF4-FFF2-40B4-BE49-F238E27FC236}">
                  <a16:creationId xmlns:a16="http://schemas.microsoft.com/office/drawing/2014/main" id="{5BDB4F9C-2A02-4071-89BF-977A6DD5D4D4}"/>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21" name="Rectangle 20">
            <a:extLst>
              <a:ext uri="{FF2B5EF4-FFF2-40B4-BE49-F238E27FC236}">
                <a16:creationId xmlns:a16="http://schemas.microsoft.com/office/drawing/2014/main" id="{F9ED60A1-FDB8-4A43-AF7B-86912BBB443E}"/>
              </a:ext>
            </a:extLst>
          </p:cNvPr>
          <p:cNvSpPr/>
          <p:nvPr/>
        </p:nvSpPr>
        <p:spPr>
          <a:xfrm>
            <a:off x="1720" y="0"/>
            <a:ext cx="12033734" cy="6857992"/>
          </a:xfrm>
          <a:prstGeom prst="rect">
            <a:avLst/>
          </a:prstGeom>
          <a:gradFill flip="none" rotWithShape="1">
            <a:gsLst>
              <a:gs pos="0">
                <a:srgbClr val="527CA2"/>
              </a:gs>
              <a:gs pos="62000">
                <a:srgbClr val="3E4C59">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ight Triangle 28">
            <a:extLst>
              <a:ext uri="{FF2B5EF4-FFF2-40B4-BE49-F238E27FC236}">
                <a16:creationId xmlns:a16="http://schemas.microsoft.com/office/drawing/2014/main" id="{9DE23A53-A102-4C5A-BDAE-2EF1FF5EBEB9}"/>
              </a:ext>
            </a:extLst>
          </p:cNvPr>
          <p:cNvSpPr/>
          <p:nvPr/>
        </p:nvSpPr>
        <p:spPr>
          <a:xfrm flipH="1">
            <a:off x="9602600" y="2362200"/>
            <a:ext cx="2590800"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ight Triangle 29">
            <a:extLst>
              <a:ext uri="{FF2B5EF4-FFF2-40B4-BE49-F238E27FC236}">
                <a16:creationId xmlns:a16="http://schemas.microsoft.com/office/drawing/2014/main" id="{3894451F-91CC-4821-AA0B-3BFD8B5D6FFE}"/>
              </a:ext>
            </a:extLst>
          </p:cNvPr>
          <p:cNvSpPr/>
          <p:nvPr/>
        </p:nvSpPr>
        <p:spPr>
          <a:xfrm flipH="1">
            <a:off x="10392572" y="3733800"/>
            <a:ext cx="1800385"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1" name="Group 30">
            <a:extLst>
              <a:ext uri="{FF2B5EF4-FFF2-40B4-BE49-F238E27FC236}">
                <a16:creationId xmlns:a16="http://schemas.microsoft.com/office/drawing/2014/main" id="{B9D0504D-442C-45BB-AD68-078ECA1CB711}"/>
              </a:ext>
            </a:extLst>
          </p:cNvPr>
          <p:cNvGrpSpPr/>
          <p:nvPr/>
        </p:nvGrpSpPr>
        <p:grpSpPr>
          <a:xfrm>
            <a:off x="10864630" y="4550153"/>
            <a:ext cx="1329944" cy="2307840"/>
            <a:chOff x="16296945" y="6825229"/>
            <a:chExt cx="1994916" cy="3461760"/>
          </a:xfrm>
        </p:grpSpPr>
        <p:sp>
          <p:nvSpPr>
            <p:cNvPr id="32" name="Right Triangle 31">
              <a:extLst>
                <a:ext uri="{FF2B5EF4-FFF2-40B4-BE49-F238E27FC236}">
                  <a16:creationId xmlns:a16="http://schemas.microsoft.com/office/drawing/2014/main" id="{7B239160-D59B-48C3-8C2E-D998BE957116}"/>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ight Triangle 32">
              <a:extLst>
                <a:ext uri="{FF2B5EF4-FFF2-40B4-BE49-F238E27FC236}">
                  <a16:creationId xmlns:a16="http://schemas.microsoft.com/office/drawing/2014/main" id="{C89F1E7E-9B6B-4111-83F0-87C6D99228E4}"/>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3" name="Right Triangle 22">
            <a:extLst>
              <a:ext uri="{FF2B5EF4-FFF2-40B4-BE49-F238E27FC236}">
                <a16:creationId xmlns:a16="http://schemas.microsoft.com/office/drawing/2014/main" id="{5197A2DA-3678-4376-8104-E0E8BD640F13}"/>
              </a:ext>
            </a:extLst>
          </p:cNvPr>
          <p:cNvSpPr/>
          <p:nvPr/>
        </p:nvSpPr>
        <p:spPr>
          <a:xfrm>
            <a:off x="1722" y="2362200"/>
            <a:ext cx="2436299"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Right Triangle 23">
            <a:extLst>
              <a:ext uri="{FF2B5EF4-FFF2-40B4-BE49-F238E27FC236}">
                <a16:creationId xmlns:a16="http://schemas.microsoft.com/office/drawing/2014/main" id="{560EF374-A917-4DC1-AD98-82226E8CE6C8}"/>
              </a:ext>
            </a:extLst>
          </p:cNvPr>
          <p:cNvSpPr/>
          <p:nvPr/>
        </p:nvSpPr>
        <p:spPr>
          <a:xfrm>
            <a:off x="1279" y="3733800"/>
            <a:ext cx="1693021"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 name="Group 24">
            <a:extLst>
              <a:ext uri="{FF2B5EF4-FFF2-40B4-BE49-F238E27FC236}">
                <a16:creationId xmlns:a16="http://schemas.microsoft.com/office/drawing/2014/main" id="{29B79938-ED8B-45D8-A980-C9A8A5D5B109}"/>
              </a:ext>
            </a:extLst>
          </p:cNvPr>
          <p:cNvGrpSpPr/>
          <p:nvPr/>
        </p:nvGrpSpPr>
        <p:grpSpPr>
          <a:xfrm flipH="1">
            <a:off x="2896" y="4550153"/>
            <a:ext cx="1250633" cy="2307840"/>
            <a:chOff x="16296945" y="6825229"/>
            <a:chExt cx="1994916" cy="3461760"/>
          </a:xfrm>
        </p:grpSpPr>
        <p:sp>
          <p:nvSpPr>
            <p:cNvPr id="26" name="Right Triangle 25">
              <a:extLst>
                <a:ext uri="{FF2B5EF4-FFF2-40B4-BE49-F238E27FC236}">
                  <a16:creationId xmlns:a16="http://schemas.microsoft.com/office/drawing/2014/main" id="{7440FC99-5F1B-43DF-AF48-63319CA4E24F}"/>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ight Triangle 26">
              <a:extLst>
                <a:ext uri="{FF2B5EF4-FFF2-40B4-BE49-F238E27FC236}">
                  <a16:creationId xmlns:a16="http://schemas.microsoft.com/office/drawing/2014/main" id="{06D53D97-E6B8-42D2-B35F-E49EDD073BCB}"/>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 name="TextBox 6">
            <a:extLst>
              <a:ext uri="{FF2B5EF4-FFF2-40B4-BE49-F238E27FC236}">
                <a16:creationId xmlns:a16="http://schemas.microsoft.com/office/drawing/2014/main" id="{8744EF3A-66D0-4A7D-BEC5-17478B5BBB2A}"/>
              </a:ext>
            </a:extLst>
          </p:cNvPr>
          <p:cNvSpPr txBox="1"/>
          <p:nvPr/>
        </p:nvSpPr>
        <p:spPr>
          <a:xfrm>
            <a:off x="3561476" y="2667000"/>
            <a:ext cx="4769724" cy="1574800"/>
          </a:xfrm>
          <a:prstGeom prst="rect">
            <a:avLst/>
          </a:prstGeom>
        </p:spPr>
        <p:txBody>
          <a:bodyPr vert="horz" wrap="square" lIns="60960" tIns="60960" rIns="60960" bIns="60960" rtlCol="0">
            <a:noAutofit/>
          </a:bodyPr>
          <a:lstStyle/>
          <a:p>
            <a:pPr marR="0" algn="l" defTabSz="609630" rtl="0" eaLnBrk="1" fontAlgn="auto" latinLnBrk="0" hangingPunct="1">
              <a:lnSpc>
                <a:spcPct val="90000"/>
              </a:lnSpc>
              <a:spcBef>
                <a:spcPts val="667"/>
              </a:spcBef>
              <a:spcAft>
                <a:spcPts val="0"/>
              </a:spcAft>
              <a:buClr>
                <a:srgbClr val="F37120"/>
              </a:buClr>
              <a:buSzTx/>
              <a:tabLst/>
            </a:pPr>
            <a:endParaRPr kumimoji="0" lang="en-US" sz="1867"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FEF816E-5DAC-4DF2-B256-B8AE897405BF}"/>
              </a:ext>
            </a:extLst>
          </p:cNvPr>
          <p:cNvSpPr txBox="1"/>
          <p:nvPr/>
        </p:nvSpPr>
        <p:spPr>
          <a:xfrm>
            <a:off x="5837" y="2734053"/>
            <a:ext cx="12185609" cy="1270000"/>
          </a:xfrm>
          <a:prstGeom prst="rect">
            <a:avLst/>
          </a:prstGeom>
        </p:spPr>
        <p:txBody>
          <a:bodyPr vert="horz" wrap="square" lIns="60960" tIns="60960" rIns="60960" bIns="60960" rtlCol="0" anchor="ctr" anchorCtr="0">
            <a:noAutofit/>
          </a:bodyPr>
          <a:lstStyle/>
          <a:p>
            <a:pPr marR="0" algn="ctr" defTabSz="609630" rtl="0" eaLnBrk="1" fontAlgn="auto" latinLnBrk="0" hangingPunct="1">
              <a:lnSpc>
                <a:spcPct val="90000"/>
              </a:lnSpc>
              <a:spcBef>
                <a:spcPts val="667"/>
              </a:spcBef>
              <a:spcAft>
                <a:spcPts val="0"/>
              </a:spcAft>
              <a:buClr>
                <a:srgbClr val="F37120"/>
              </a:buClr>
              <a:buSzTx/>
              <a:tabLst/>
            </a:pPr>
            <a:r>
              <a:rPr kumimoji="0" lang="en-US" sz="4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Appendix</a:t>
            </a:r>
          </a:p>
        </p:txBody>
      </p:sp>
      <p:pic>
        <p:nvPicPr>
          <p:cNvPr id="22" name="Graphic 21">
            <a:extLst>
              <a:ext uri="{FF2B5EF4-FFF2-40B4-BE49-F238E27FC236}">
                <a16:creationId xmlns:a16="http://schemas.microsoft.com/office/drawing/2014/main" id="{5DC82D23-E7A8-446C-83AC-A7FE99ECEC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6" y="177800"/>
            <a:ext cx="5290693" cy="892909"/>
          </a:xfrm>
          <a:prstGeom prst="rect">
            <a:avLst/>
          </a:prstGeom>
        </p:spPr>
      </p:pic>
      <p:sp>
        <p:nvSpPr>
          <p:cNvPr id="28" name="Rectangle 27">
            <a:extLst>
              <a:ext uri="{FF2B5EF4-FFF2-40B4-BE49-F238E27FC236}">
                <a16:creationId xmlns:a16="http://schemas.microsoft.com/office/drawing/2014/main" id="{841DDDEC-52D9-4FD6-A91B-CAA71C6042D3}"/>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2348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3" grpId="0" animBg="1"/>
      <p:bldP spid="2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5_Demonstra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41FE5-62C1-49D5-A4DD-0A78C38CC0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701"/>
            <a:ext cx="12192000" cy="6870701"/>
          </a:xfrm>
          <a:prstGeom prst="rect">
            <a:avLst/>
          </a:prstGeom>
        </p:spPr>
      </p:pic>
      <p:grpSp>
        <p:nvGrpSpPr>
          <p:cNvPr id="17" name="Group 16">
            <a:extLst>
              <a:ext uri="{FF2B5EF4-FFF2-40B4-BE49-F238E27FC236}">
                <a16:creationId xmlns:a16="http://schemas.microsoft.com/office/drawing/2014/main" id="{30EA8296-7C2D-44E4-9468-9BE9B8AA40FC}"/>
              </a:ext>
            </a:extLst>
          </p:cNvPr>
          <p:cNvGrpSpPr/>
          <p:nvPr/>
        </p:nvGrpSpPr>
        <p:grpSpPr>
          <a:xfrm flipH="1">
            <a:off x="-2574" y="-55851"/>
            <a:ext cx="12039600" cy="6969693"/>
            <a:chOff x="-649" y="-2803"/>
            <a:chExt cx="18060049" cy="10280785"/>
          </a:xfrm>
          <a:solidFill>
            <a:srgbClr val="D4DFE4">
              <a:alpha val="30000"/>
            </a:srgbClr>
          </a:solidFill>
        </p:grpSpPr>
        <p:sp>
          <p:nvSpPr>
            <p:cNvPr id="18" name="Freeform: Shape 17">
              <a:extLst>
                <a:ext uri="{FF2B5EF4-FFF2-40B4-BE49-F238E27FC236}">
                  <a16:creationId xmlns:a16="http://schemas.microsoft.com/office/drawing/2014/main" id="{0BB873EF-EB99-4377-8125-9628594AE6D7}"/>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DA3E6220-0A89-40C9-B0C8-378DE138165A}"/>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116808C0-0DAD-4C08-9D1F-3DBA170419BE}"/>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FFAF2C96-F907-49CC-B250-DD582ED01666}"/>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5FF6F068-3676-48E4-A0C5-A5DC83B5039D}"/>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EB9A9066-3E57-4453-AB51-5F71DC8F93B3}"/>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F53A09BE-48DF-4178-886A-20B81F28F3BA}"/>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B51B5A60-9363-4024-9BF4-006CD7DC9D91}"/>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46918B12-E9F1-4F67-A770-9CF61A45F4C4}"/>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FD4BF205-3A4A-41B4-ADE2-9E5028E039FD}"/>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48468D06-BEE2-433A-A1D5-2599E34169BA}"/>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3A94775A-9144-4FBF-BCBB-5673F04DCD86}"/>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72CA729F-E88A-486F-9914-A71E76B88298}"/>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DE2BBE7F-DB30-4956-99CF-AEDD1300017D}"/>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5FCC15AB-B16F-4C08-B3E4-D551DEB89E11}"/>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96368E1C-5656-4B0C-B2C4-F0CC3AF84F18}"/>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57961FFE-F220-4683-B528-D3A9C794AA96}"/>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B48045E8-74F7-49DB-B931-2DAB817BF407}"/>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7DC85EE4-05EF-4C91-ABF6-B06BC69DA088}"/>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8BFF2100-6A9C-4CB3-8D47-0E036801A682}"/>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EE9B1FF2-F9B1-4AD7-B7E3-60E3C3C2E897}"/>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22055D66-1164-4722-B6E2-B51D9BAA3183}"/>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DE103542-2178-4E33-9661-B18AC8EE4707}"/>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86EB6224-DFDC-4A2A-BAC8-B9CFE928FBBF}"/>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C32A2F71-50E3-476F-A290-4A88EF078F7A}"/>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21A7D8DB-C284-412F-8F0E-B12A4F918CDB}"/>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EDBF2E9D-89D4-4913-8BA8-6C9D5DE9E698}"/>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4189054E-0EB9-4D2A-B0B4-F7EE0F583DCD}"/>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BF4FD7C5-DF4F-4D94-BE3E-B6952886A9FF}"/>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BC049E5E-F791-456C-A0B2-FACE3572A70A}"/>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2522BF3F-5E88-46A7-8CD8-899DE38904FA}"/>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BD2C7DF7-5EF5-4579-ABAF-C69C3733416E}"/>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DCEBBEAC-271D-4D49-9F98-63C247B8A956}"/>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4D6F70E-AD0A-4B1C-9053-1447E96EC743}"/>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257E7DA5-9802-4368-B0B5-F093ED37C1CF}"/>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4519B944-E17C-44F5-A206-3FD88D28A78E}"/>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D6B3E1A5-75B6-4DC7-9364-7E5ECA7FA64B}"/>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CA5FDB35-9D13-47C2-87D4-9F6E24B859FA}"/>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BA25D11C-3C4A-4F35-9B1A-2339E7C95EDB}"/>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52532F30-5045-4015-88C0-95840EABA071}"/>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B249A367-91C8-4AEB-AFD0-BE5DECF675A8}"/>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0F0462CB-66A5-4E42-A7F6-1BDB3DD7437D}"/>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EA07F125-F9BF-457A-8031-CF48D4B2785E}"/>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F5B645ED-6404-47C0-8402-7B7259357404}"/>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BE3917ED-C4F8-41A5-B87F-9AD6F28C56C1}"/>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73E72001-D8F0-46A7-AB05-4079C765428B}"/>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EE133479-4EC7-4E52-A3A5-BCEDAA44F6CD}"/>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D6D1E6D0-EC84-48CF-A0D7-D20159203DD1}"/>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937BC616-2DF0-4D23-BA36-0D6ABC576A80}"/>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425DB306-560F-4EF9-8B7C-72C722D2D832}"/>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229C5E2A-87F6-4944-9D1C-6DFA8F3AAE22}"/>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E1F18E60-37F5-485D-9B6C-F508E6CE4A40}"/>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F96BD52E-621D-4811-A518-2026290360CB}"/>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6E4EC520-A28F-4646-8860-48BD90815F7E}"/>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E5467395-9F66-40D0-839B-2AD8BB1B768C}"/>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367999C9-4BD4-4211-A8BF-4C75118A3E5D}"/>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3185867F-E023-49E7-B324-BD5988B5D1B3}"/>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D43B9155-FE2A-45CE-AC5E-B68B9665F162}"/>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3CCA4F49-1084-48A7-828F-8CC7DDD492A0}"/>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375C728E-C76B-4C8E-952A-ADC4C47464CD}"/>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F211724C-8F43-4097-A1DB-2CED17D8D1C5}"/>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BF9FA31E-4CCC-44D1-90E1-235D0401F4CD}"/>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67393F9E-00BA-48FC-B1CB-5856F93EBC98}"/>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045E1929-4BE2-4DD5-8EEB-4262D0297D46}"/>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ABAD178D-3B2E-4CC6-9846-0B4C52802CDB}"/>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D17B9432-F536-4EA8-8758-03C8349E3F55}"/>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F32257A8-ED66-4624-AD56-3BDB5FB2713E}"/>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6A8C59D2-DC8D-42D5-A46D-BBAD715AF6CF}"/>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9D190E8B-B173-4B6E-ABD6-CE0C45BBB046}"/>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D882201C-7C8D-4E83-9788-2927A29F45B6}"/>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1487D6C9-A905-4A26-BEF0-FFABFD942635}"/>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9B59FD1A-543F-4131-AFCC-132C976B84F6}"/>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C480C865-E016-4DBC-B17F-FB3E0684ED17}"/>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48D6CD93-10D4-42AA-9B9C-1D145C2A6522}"/>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E5C1B7A3-7C5D-4BA5-8212-A8F1324998F4}"/>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572D7E9B-8AC8-4B67-92F0-49CB6ECEC04A}"/>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1B431275-2676-4A7E-AEC7-D2BB69B594C8}"/>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E299DAAF-B512-487C-A0B4-D28BAB92B84F}"/>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D508DA8B-CEB6-4B20-9731-CFD4DAB9FD95}"/>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26B793D5-1F33-47F7-A46B-87BAF51A1F8A}"/>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28B49249-CA87-4D4F-A57B-6E7F3252BF62}"/>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C54A7CE7-E978-46D2-977F-0B5A84727C70}"/>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EFCA322E-BCC0-470E-A01A-EAD96ACC5495}"/>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329E8415-90A5-4D89-A25D-D7BED43A2734}"/>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A0720B3F-277E-4467-B866-CBC8B6C20F20}"/>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56B1B2B2-CAA3-4EB0-9F1C-1D19E4C91ABE}"/>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00F98F1B-F2C0-4A88-8A81-0E2F1E757402}"/>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A82FB53E-9FAF-405C-9C1D-C70B4510FFD8}"/>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783E0CE9-FA0C-4684-9B4C-EB100577115E}"/>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04F82D64-C67B-41DD-87A3-C47F80326DB5}"/>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54AF2228-5002-4671-84A9-190D08B36401}"/>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44210957-F301-448D-ABCF-B04851B97E4C}"/>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CD0FCBEE-B352-4571-AFB3-4E31C13D1608}"/>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24" name="Freeform: Shape 123">
              <a:extLst>
                <a:ext uri="{FF2B5EF4-FFF2-40B4-BE49-F238E27FC236}">
                  <a16:creationId xmlns:a16="http://schemas.microsoft.com/office/drawing/2014/main" id="{D460CE38-F90F-4A4E-9D0E-4B4C62775472}"/>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2" name="Rectangle 1">
            <a:extLst>
              <a:ext uri="{FF2B5EF4-FFF2-40B4-BE49-F238E27FC236}">
                <a16:creationId xmlns:a16="http://schemas.microsoft.com/office/drawing/2014/main" id="{58725C97-CF4A-41CF-9EE9-661ADEB2502C}"/>
              </a:ext>
            </a:extLst>
          </p:cNvPr>
          <p:cNvSpPr/>
          <p:nvPr/>
        </p:nvSpPr>
        <p:spPr>
          <a:xfrm>
            <a:off x="1721" y="0"/>
            <a:ext cx="12035305" cy="6857992"/>
          </a:xfrm>
          <a:prstGeom prst="rect">
            <a:avLst/>
          </a:prstGeom>
          <a:gradFill flip="none" rotWithShape="1">
            <a:gsLst>
              <a:gs pos="0">
                <a:schemeClr val="bg1">
                  <a:alpha val="71000"/>
                </a:schemeClr>
              </a:gs>
              <a:gs pos="5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TextBox 38">
            <a:extLst>
              <a:ext uri="{FF2B5EF4-FFF2-40B4-BE49-F238E27FC236}">
                <a16:creationId xmlns:a16="http://schemas.microsoft.com/office/drawing/2014/main" id="{D5E89C7A-8E62-491E-A0A6-ACECF23D42B8}"/>
              </a:ext>
            </a:extLst>
          </p:cNvPr>
          <p:cNvSpPr txBox="1"/>
          <p:nvPr/>
        </p:nvSpPr>
        <p:spPr>
          <a:xfrm>
            <a:off x="5837" y="2734053"/>
            <a:ext cx="12185609" cy="1270000"/>
          </a:xfrm>
          <a:prstGeom prst="rect">
            <a:avLst/>
          </a:prstGeom>
        </p:spPr>
        <p:txBody>
          <a:bodyPr vert="horz" wrap="square" lIns="60960" tIns="60960" rIns="60960" bIns="60960" rtlCol="0" anchor="ctr" anchorCtr="0">
            <a:noAutofit/>
          </a:bodyPr>
          <a:lstStyle/>
          <a:p>
            <a:pPr marR="0" algn="ctr" defTabSz="609630" rtl="0" eaLnBrk="1" fontAlgn="auto" latinLnBrk="0" hangingPunct="1">
              <a:lnSpc>
                <a:spcPct val="90000"/>
              </a:lnSpc>
              <a:spcBef>
                <a:spcPts val="667"/>
              </a:spcBef>
              <a:spcAft>
                <a:spcPts val="0"/>
              </a:spcAft>
              <a:buClr>
                <a:srgbClr val="F37120"/>
              </a:buClr>
              <a:buSzTx/>
              <a:tabLst/>
            </a:pPr>
            <a:r>
              <a:rPr kumimoji="0" lang="en-US" sz="4800" b="1" i="0" u="none" strike="noStrike" kern="1200" cap="none" spc="0" normalizeH="0" baseline="0" noProof="0">
                <a:ln>
                  <a:noFill/>
                </a:ln>
                <a:solidFill>
                  <a:srgbClr val="292D2F"/>
                </a:solidFill>
                <a:effectLst/>
                <a:uLnTx/>
                <a:uFillTx/>
                <a:latin typeface="Arial" panose="020B0604020202020204" pitchFamily="34" charset="0"/>
                <a:ea typeface="+mn-ea"/>
                <a:cs typeface="Arial" panose="020B0604020202020204" pitchFamily="34" charset="0"/>
              </a:rPr>
              <a:t>Demonstration</a:t>
            </a:r>
          </a:p>
        </p:txBody>
      </p:sp>
      <p:pic>
        <p:nvPicPr>
          <p:cNvPr id="20" name="Graphic 19">
            <a:extLst>
              <a:ext uri="{FF2B5EF4-FFF2-40B4-BE49-F238E27FC236}">
                <a16:creationId xmlns:a16="http://schemas.microsoft.com/office/drawing/2014/main" id="{D3DCDA75-02B8-493E-8BF9-5BF9F54D5D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6" y="177800"/>
            <a:ext cx="5290693" cy="892909"/>
          </a:xfrm>
          <a:prstGeom prst="rect">
            <a:avLst/>
          </a:prstGeom>
        </p:spPr>
      </p:pic>
      <p:sp>
        <p:nvSpPr>
          <p:cNvPr id="30" name="Right Triangle 29">
            <a:extLst>
              <a:ext uri="{FF2B5EF4-FFF2-40B4-BE49-F238E27FC236}">
                <a16:creationId xmlns:a16="http://schemas.microsoft.com/office/drawing/2014/main" id="{29EC5ABD-2540-4E31-B0B0-BC438A508793}"/>
              </a:ext>
            </a:extLst>
          </p:cNvPr>
          <p:cNvSpPr/>
          <p:nvPr/>
        </p:nvSpPr>
        <p:spPr>
          <a:xfrm flipH="1">
            <a:off x="9602600" y="2362200"/>
            <a:ext cx="2590800"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Right Triangle 30">
            <a:extLst>
              <a:ext uri="{FF2B5EF4-FFF2-40B4-BE49-F238E27FC236}">
                <a16:creationId xmlns:a16="http://schemas.microsoft.com/office/drawing/2014/main" id="{C03C62E0-8173-484F-86BB-A790CE0900EE}"/>
              </a:ext>
            </a:extLst>
          </p:cNvPr>
          <p:cNvSpPr/>
          <p:nvPr/>
        </p:nvSpPr>
        <p:spPr>
          <a:xfrm flipH="1">
            <a:off x="10392572" y="3733800"/>
            <a:ext cx="1800385"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 name="Group 31">
            <a:extLst>
              <a:ext uri="{FF2B5EF4-FFF2-40B4-BE49-F238E27FC236}">
                <a16:creationId xmlns:a16="http://schemas.microsoft.com/office/drawing/2014/main" id="{984E9451-4730-4247-BD6F-EDAB570F26DC}"/>
              </a:ext>
            </a:extLst>
          </p:cNvPr>
          <p:cNvGrpSpPr/>
          <p:nvPr/>
        </p:nvGrpSpPr>
        <p:grpSpPr>
          <a:xfrm>
            <a:off x="10864630" y="4550153"/>
            <a:ext cx="1329944" cy="2307840"/>
            <a:chOff x="16296945" y="6825229"/>
            <a:chExt cx="1994916" cy="3461760"/>
          </a:xfrm>
        </p:grpSpPr>
        <p:sp>
          <p:nvSpPr>
            <p:cNvPr id="33" name="Right Triangle 32">
              <a:extLst>
                <a:ext uri="{FF2B5EF4-FFF2-40B4-BE49-F238E27FC236}">
                  <a16:creationId xmlns:a16="http://schemas.microsoft.com/office/drawing/2014/main" id="{E622E4EA-EB45-437C-ACF6-7A07155EB241}"/>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ight Triangle 33">
              <a:extLst>
                <a:ext uri="{FF2B5EF4-FFF2-40B4-BE49-F238E27FC236}">
                  <a16:creationId xmlns:a16="http://schemas.microsoft.com/office/drawing/2014/main" id="{1C26383B-DEF8-4C01-9935-D98CF9BD3DCB}"/>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5" name="Right Triangle 34">
            <a:extLst>
              <a:ext uri="{FF2B5EF4-FFF2-40B4-BE49-F238E27FC236}">
                <a16:creationId xmlns:a16="http://schemas.microsoft.com/office/drawing/2014/main" id="{2883E0CD-AAC4-4E36-97D2-44B1220DCD54}"/>
              </a:ext>
            </a:extLst>
          </p:cNvPr>
          <p:cNvSpPr/>
          <p:nvPr/>
        </p:nvSpPr>
        <p:spPr>
          <a:xfrm>
            <a:off x="1722" y="2362200"/>
            <a:ext cx="2436299"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ight Triangle 35">
            <a:extLst>
              <a:ext uri="{FF2B5EF4-FFF2-40B4-BE49-F238E27FC236}">
                <a16:creationId xmlns:a16="http://schemas.microsoft.com/office/drawing/2014/main" id="{F18639F0-8F89-4580-966C-4FF02B965D6C}"/>
              </a:ext>
            </a:extLst>
          </p:cNvPr>
          <p:cNvSpPr/>
          <p:nvPr/>
        </p:nvSpPr>
        <p:spPr>
          <a:xfrm>
            <a:off x="1279" y="3733800"/>
            <a:ext cx="1693021"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 name="Group 36">
            <a:extLst>
              <a:ext uri="{FF2B5EF4-FFF2-40B4-BE49-F238E27FC236}">
                <a16:creationId xmlns:a16="http://schemas.microsoft.com/office/drawing/2014/main" id="{4ED5B722-D547-4B6A-A178-733801F54F4E}"/>
              </a:ext>
            </a:extLst>
          </p:cNvPr>
          <p:cNvGrpSpPr/>
          <p:nvPr/>
        </p:nvGrpSpPr>
        <p:grpSpPr>
          <a:xfrm flipH="1">
            <a:off x="2896" y="4550153"/>
            <a:ext cx="1250633" cy="2307840"/>
            <a:chOff x="16296945" y="6825229"/>
            <a:chExt cx="1994916" cy="3461760"/>
          </a:xfrm>
        </p:grpSpPr>
        <p:sp>
          <p:nvSpPr>
            <p:cNvPr id="38" name="Right Triangle 37">
              <a:extLst>
                <a:ext uri="{FF2B5EF4-FFF2-40B4-BE49-F238E27FC236}">
                  <a16:creationId xmlns:a16="http://schemas.microsoft.com/office/drawing/2014/main" id="{076A9888-C202-4579-9937-2CA8054D1394}"/>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Right Triangle 53">
              <a:extLst>
                <a:ext uri="{FF2B5EF4-FFF2-40B4-BE49-F238E27FC236}">
                  <a16:creationId xmlns:a16="http://schemas.microsoft.com/office/drawing/2014/main" id="{13D27EDC-9370-4D20-9764-90C7F48353BE}"/>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1" name="Rectangle 20">
            <a:extLst>
              <a:ext uri="{FF2B5EF4-FFF2-40B4-BE49-F238E27FC236}">
                <a16:creationId xmlns:a16="http://schemas.microsoft.com/office/drawing/2014/main" id="{C6D34589-4E89-4927-9273-D4E0DEA39425}"/>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34225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6_Ques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0CB0E-B193-4FDA-BF0F-8A7A25684E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0" y="0"/>
            <a:ext cx="12035305" cy="6857992"/>
          </a:xfrm>
          <a:prstGeom prst="rect">
            <a:avLst/>
          </a:prstGeom>
        </p:spPr>
      </p:pic>
      <p:grpSp>
        <p:nvGrpSpPr>
          <p:cNvPr id="17" name="Group 16">
            <a:extLst>
              <a:ext uri="{FF2B5EF4-FFF2-40B4-BE49-F238E27FC236}">
                <a16:creationId xmlns:a16="http://schemas.microsoft.com/office/drawing/2014/main" id="{019B7E91-4514-4FF0-AEA8-CB1BEF5C8D41}"/>
              </a:ext>
            </a:extLst>
          </p:cNvPr>
          <p:cNvGrpSpPr/>
          <p:nvPr/>
        </p:nvGrpSpPr>
        <p:grpSpPr>
          <a:xfrm>
            <a:off x="-433" y="-55851"/>
            <a:ext cx="12040033" cy="6969693"/>
            <a:chOff x="-649" y="-2803"/>
            <a:chExt cx="18060049" cy="10280785"/>
          </a:xfrm>
          <a:solidFill>
            <a:srgbClr val="D4DFE4">
              <a:alpha val="30000"/>
            </a:srgbClr>
          </a:solidFill>
        </p:grpSpPr>
        <p:sp>
          <p:nvSpPr>
            <p:cNvPr id="18" name="Freeform: Shape 17">
              <a:extLst>
                <a:ext uri="{FF2B5EF4-FFF2-40B4-BE49-F238E27FC236}">
                  <a16:creationId xmlns:a16="http://schemas.microsoft.com/office/drawing/2014/main" id="{47BC2B9D-C4DC-4E94-AA5A-C07EBD0B1EE7}"/>
                </a:ext>
              </a:extLst>
            </p:cNvPr>
            <p:cNvSpPr/>
            <p:nvPr/>
          </p:nvSpPr>
          <p:spPr>
            <a:xfrm>
              <a:off x="2562851" y="10150825"/>
              <a:ext cx="869863" cy="127157"/>
            </a:xfrm>
            <a:custGeom>
              <a:avLst/>
              <a:gdLst>
                <a:gd name="connsiteX0" fmla="*/ 135024 w 869863"/>
                <a:gd name="connsiteY0" fmla="*/ 120164 h 127156"/>
                <a:gd name="connsiteX1" fmla="*/ 264205 w 869863"/>
                <a:gd name="connsiteY1" fmla="*/ 128428 h 127156"/>
                <a:gd name="connsiteX2" fmla="*/ 693943 w 869863"/>
                <a:gd name="connsiteY2" fmla="*/ 35604 h 127156"/>
                <a:gd name="connsiteX3" fmla="*/ 873758 w 869863"/>
                <a:gd name="connsiteY3" fmla="*/ 0 h 127156"/>
                <a:gd name="connsiteX4" fmla="*/ 0 w 869863"/>
                <a:gd name="connsiteY4" fmla="*/ 0 h 127156"/>
                <a:gd name="connsiteX5" fmla="*/ 135024 w 869863"/>
                <a:gd name="connsiteY5" fmla="*/ 120164 h 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863" h="127156">
                  <a:moveTo>
                    <a:pt x="135024" y="120164"/>
                  </a:moveTo>
                  <a:cubicBezTo>
                    <a:pt x="177219" y="133515"/>
                    <a:pt x="220712" y="136694"/>
                    <a:pt x="264205" y="128428"/>
                  </a:cubicBezTo>
                  <a:lnTo>
                    <a:pt x="693943" y="35604"/>
                  </a:lnTo>
                  <a:cubicBezTo>
                    <a:pt x="753016" y="22888"/>
                    <a:pt x="813387" y="10808"/>
                    <a:pt x="873758" y="0"/>
                  </a:cubicBezTo>
                  <a:lnTo>
                    <a:pt x="0" y="0"/>
                  </a:lnTo>
                  <a:cubicBezTo>
                    <a:pt x="26615" y="55949"/>
                    <a:pt x="75951" y="99818"/>
                    <a:pt x="135024" y="120164"/>
                  </a:cubicBezTo>
                  <a:close/>
                </a:path>
              </a:pathLst>
            </a:custGeom>
            <a:grpFill/>
            <a:ln w="6492"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ECE7E629-8C03-4F1F-B15B-264CD8AAC393}"/>
                </a:ext>
              </a:extLst>
            </p:cNvPr>
            <p:cNvSpPr/>
            <p:nvPr/>
          </p:nvSpPr>
          <p:spPr>
            <a:xfrm>
              <a:off x="1863715" y="-2803"/>
              <a:ext cx="253169" cy="57221"/>
            </a:xfrm>
            <a:custGeom>
              <a:avLst/>
              <a:gdLst>
                <a:gd name="connsiteX0" fmla="*/ 222010 w 253169"/>
                <a:gd name="connsiteY0" fmla="*/ 35111 h 57220"/>
                <a:gd name="connsiteX1" fmla="*/ 16878 w 253169"/>
                <a:gd name="connsiteY1" fmla="*/ 40833 h 57220"/>
                <a:gd name="connsiteX2" fmla="*/ 0 w 253169"/>
                <a:gd name="connsiteY2" fmla="*/ 57363 h 57220"/>
                <a:gd name="connsiteX3" fmla="*/ 257064 w 253169"/>
                <a:gd name="connsiteY3" fmla="*/ 57363 h 57220"/>
                <a:gd name="connsiteX4" fmla="*/ 222010 w 253169"/>
                <a:gd name="connsiteY4" fmla="*/ 35111 h 5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9" h="57220">
                  <a:moveTo>
                    <a:pt x="222010" y="35111"/>
                  </a:moveTo>
                  <a:cubicBezTo>
                    <a:pt x="162288" y="-13844"/>
                    <a:pt x="73354" y="-11301"/>
                    <a:pt x="16878" y="40833"/>
                  </a:cubicBezTo>
                  <a:lnTo>
                    <a:pt x="0" y="57363"/>
                  </a:lnTo>
                  <a:lnTo>
                    <a:pt x="257064" y="57363"/>
                  </a:lnTo>
                  <a:cubicBezTo>
                    <a:pt x="244730" y="51006"/>
                    <a:pt x="233045" y="44012"/>
                    <a:pt x="222010" y="35111"/>
                  </a:cubicBezTo>
                  <a:close/>
                </a:path>
              </a:pathLst>
            </a:custGeom>
            <a:grpFill/>
            <a:ln w="6492"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06C04949-08E5-41D4-A957-91737966435B}"/>
                </a:ext>
              </a:extLst>
            </p:cNvPr>
            <p:cNvSpPr/>
            <p:nvPr/>
          </p:nvSpPr>
          <p:spPr>
            <a:xfrm>
              <a:off x="18046417" y="1857011"/>
              <a:ext cx="12983" cy="152588"/>
            </a:xfrm>
            <a:custGeom>
              <a:avLst/>
              <a:gdLst>
                <a:gd name="connsiteX0" fmla="*/ 7141 w 12983"/>
                <a:gd name="connsiteY0" fmla="*/ 31153 h 152588"/>
                <a:gd name="connsiteX1" fmla="*/ 0 w 12983"/>
                <a:gd name="connsiteY1" fmla="*/ 0 h 152588"/>
                <a:gd name="connsiteX2" fmla="*/ 0 w 12983"/>
                <a:gd name="connsiteY2" fmla="*/ 155767 h 152588"/>
                <a:gd name="connsiteX3" fmla="*/ 7141 w 12983"/>
                <a:gd name="connsiteY3" fmla="*/ 31153 h 152588"/>
              </a:gdLst>
              <a:ahLst/>
              <a:cxnLst>
                <a:cxn ang="0">
                  <a:pos x="connsiteX0" y="connsiteY0"/>
                </a:cxn>
                <a:cxn ang="0">
                  <a:pos x="connsiteX1" y="connsiteY1"/>
                </a:cxn>
                <a:cxn ang="0">
                  <a:pos x="connsiteX2" y="connsiteY2"/>
                </a:cxn>
                <a:cxn ang="0">
                  <a:pos x="connsiteX3" y="connsiteY3"/>
                </a:cxn>
              </a:cxnLst>
              <a:rect l="l" t="t" r="r" b="b"/>
              <a:pathLst>
                <a:path w="12983" h="152588">
                  <a:moveTo>
                    <a:pt x="7141" y="31153"/>
                  </a:moveTo>
                  <a:lnTo>
                    <a:pt x="0" y="0"/>
                  </a:lnTo>
                  <a:lnTo>
                    <a:pt x="0" y="155767"/>
                  </a:lnTo>
                  <a:cubicBezTo>
                    <a:pt x="14281" y="116984"/>
                    <a:pt x="17527" y="73751"/>
                    <a:pt x="7141" y="31153"/>
                  </a:cubicBezTo>
                  <a:close/>
                </a:path>
              </a:pathLst>
            </a:custGeom>
            <a:grpFill/>
            <a:ln w="6492"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9BFDA89C-2FBD-4EF1-B807-44127228ABBB}"/>
                </a:ext>
              </a:extLst>
            </p:cNvPr>
            <p:cNvSpPr/>
            <p:nvPr/>
          </p:nvSpPr>
          <p:spPr>
            <a:xfrm>
              <a:off x="13024580" y="18082"/>
              <a:ext cx="454406" cy="31789"/>
            </a:xfrm>
            <a:custGeom>
              <a:avLst/>
              <a:gdLst>
                <a:gd name="connsiteX0" fmla="*/ 0 w 454406"/>
                <a:gd name="connsiteY0" fmla="*/ 36479 h 31789"/>
                <a:gd name="connsiteX1" fmla="*/ 460897 w 454406"/>
                <a:gd name="connsiteY1" fmla="*/ 36479 h 31789"/>
                <a:gd name="connsiteX2" fmla="*/ 0 w 454406"/>
                <a:gd name="connsiteY2" fmla="*/ 36479 h 31789"/>
              </a:gdLst>
              <a:ahLst/>
              <a:cxnLst>
                <a:cxn ang="0">
                  <a:pos x="connsiteX0" y="connsiteY0"/>
                </a:cxn>
                <a:cxn ang="0">
                  <a:pos x="connsiteX1" y="connsiteY1"/>
                </a:cxn>
                <a:cxn ang="0">
                  <a:pos x="connsiteX2" y="connsiteY2"/>
                </a:cxn>
              </a:cxnLst>
              <a:rect l="l" t="t" r="r" b="b"/>
              <a:pathLst>
                <a:path w="454406" h="31789">
                  <a:moveTo>
                    <a:pt x="0" y="36479"/>
                  </a:moveTo>
                  <a:lnTo>
                    <a:pt x="460897" y="36479"/>
                  </a:lnTo>
                  <a:cubicBezTo>
                    <a:pt x="312242" y="-11841"/>
                    <a:pt x="149305" y="-12477"/>
                    <a:pt x="0" y="36479"/>
                  </a:cubicBezTo>
                  <a:close/>
                </a:path>
              </a:pathLst>
            </a:custGeom>
            <a:grpFill/>
            <a:ln w="6492"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522F8FFD-A4C8-40C8-8BB8-D74D0558DEB4}"/>
                </a:ext>
              </a:extLst>
            </p:cNvPr>
            <p:cNvSpPr/>
            <p:nvPr/>
          </p:nvSpPr>
          <p:spPr>
            <a:xfrm>
              <a:off x="14178771" y="10135331"/>
              <a:ext cx="90881" cy="12716"/>
            </a:xfrm>
            <a:custGeom>
              <a:avLst/>
              <a:gdLst>
                <a:gd name="connsiteX0" fmla="*/ 36353 w 90881"/>
                <a:gd name="connsiteY0" fmla="*/ 871 h 12715"/>
                <a:gd name="connsiteX1" fmla="*/ 0 w 90881"/>
                <a:gd name="connsiteY1" fmla="*/ 14858 h 12715"/>
                <a:gd name="connsiteX2" fmla="*/ 94777 w 90881"/>
                <a:gd name="connsiteY2" fmla="*/ 14858 h 12715"/>
                <a:gd name="connsiteX3" fmla="*/ 36353 w 90881"/>
                <a:gd name="connsiteY3" fmla="*/ 871 h 12715"/>
              </a:gdLst>
              <a:ahLst/>
              <a:cxnLst>
                <a:cxn ang="0">
                  <a:pos x="connsiteX0" y="connsiteY0"/>
                </a:cxn>
                <a:cxn ang="0">
                  <a:pos x="connsiteX1" y="connsiteY1"/>
                </a:cxn>
                <a:cxn ang="0">
                  <a:pos x="connsiteX2" y="connsiteY2"/>
                </a:cxn>
                <a:cxn ang="0">
                  <a:pos x="connsiteX3" y="connsiteY3"/>
                </a:cxn>
              </a:cxnLst>
              <a:rect l="l" t="t" r="r" b="b"/>
              <a:pathLst>
                <a:path w="90881" h="12715">
                  <a:moveTo>
                    <a:pt x="36353" y="871"/>
                  </a:moveTo>
                  <a:cubicBezTo>
                    <a:pt x="22720" y="2143"/>
                    <a:pt x="11035" y="7228"/>
                    <a:pt x="0" y="14858"/>
                  </a:cubicBezTo>
                  <a:lnTo>
                    <a:pt x="94777" y="14858"/>
                  </a:lnTo>
                  <a:cubicBezTo>
                    <a:pt x="78548" y="3414"/>
                    <a:pt x="57775" y="-2308"/>
                    <a:pt x="36353" y="871"/>
                  </a:cubicBezTo>
                  <a:close/>
                </a:path>
              </a:pathLst>
            </a:custGeom>
            <a:grpFill/>
            <a:ln w="6492"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D8DA0036-4BE3-4391-AB9F-FAABF23954B1}"/>
                </a:ext>
              </a:extLst>
            </p:cNvPr>
            <p:cNvSpPr/>
            <p:nvPr/>
          </p:nvSpPr>
          <p:spPr>
            <a:xfrm>
              <a:off x="18006613" y="6854916"/>
              <a:ext cx="38949" cy="228883"/>
            </a:xfrm>
            <a:custGeom>
              <a:avLst/>
              <a:gdLst>
                <a:gd name="connsiteX0" fmla="*/ 39804 w 38949"/>
                <a:gd name="connsiteY0" fmla="*/ 205994 h 228882"/>
                <a:gd name="connsiteX1" fmla="*/ 13188 w 38949"/>
                <a:gd name="connsiteY1" fmla="*/ 113170 h 228882"/>
                <a:gd name="connsiteX2" fmla="*/ 22277 w 38949"/>
                <a:gd name="connsiteY2" fmla="*/ 61672 h 228882"/>
                <a:gd name="connsiteX3" fmla="*/ 39154 w 38949"/>
                <a:gd name="connsiteY3" fmla="*/ 24796 h 228882"/>
                <a:gd name="connsiteX4" fmla="*/ 39154 w 38949"/>
                <a:gd name="connsiteY4" fmla="*/ 0 h 228882"/>
                <a:gd name="connsiteX5" fmla="*/ 9942 w 38949"/>
                <a:gd name="connsiteY5" fmla="*/ 55949 h 228882"/>
                <a:gd name="connsiteX6" fmla="*/ 28119 w 38949"/>
                <a:gd name="connsiteY6" fmla="*/ 213624 h 228882"/>
                <a:gd name="connsiteX7" fmla="*/ 38506 w 38949"/>
                <a:gd name="connsiteY7" fmla="*/ 230790 h 228882"/>
                <a:gd name="connsiteX8" fmla="*/ 39804 w 38949"/>
                <a:gd name="connsiteY8" fmla="*/ 205994 h 228882"/>
                <a:gd name="connsiteX9" fmla="*/ 39804 w 38949"/>
                <a:gd name="connsiteY9" fmla="*/ 20599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9" h="228882">
                  <a:moveTo>
                    <a:pt x="39804" y="205994"/>
                  </a:moveTo>
                  <a:cubicBezTo>
                    <a:pt x="21627" y="178020"/>
                    <a:pt x="13188" y="145595"/>
                    <a:pt x="13188" y="113170"/>
                  </a:cubicBezTo>
                  <a:cubicBezTo>
                    <a:pt x="13188" y="94096"/>
                    <a:pt x="16434" y="76294"/>
                    <a:pt x="22277" y="61672"/>
                  </a:cubicBezTo>
                  <a:cubicBezTo>
                    <a:pt x="26821" y="48320"/>
                    <a:pt x="32662" y="36240"/>
                    <a:pt x="39154" y="24796"/>
                  </a:cubicBezTo>
                  <a:lnTo>
                    <a:pt x="39154" y="0"/>
                  </a:lnTo>
                  <a:cubicBezTo>
                    <a:pt x="26171" y="17167"/>
                    <a:pt x="16434" y="35604"/>
                    <a:pt x="9942" y="55949"/>
                  </a:cubicBezTo>
                  <a:cubicBezTo>
                    <a:pt x="-8233" y="108719"/>
                    <a:pt x="-1093" y="166576"/>
                    <a:pt x="28119" y="213624"/>
                  </a:cubicBezTo>
                  <a:lnTo>
                    <a:pt x="38506" y="230790"/>
                  </a:lnTo>
                  <a:lnTo>
                    <a:pt x="39804" y="205994"/>
                  </a:lnTo>
                  <a:lnTo>
                    <a:pt x="39804" y="205994"/>
                  </a:lnTo>
                  <a:close/>
                </a:path>
              </a:pathLst>
            </a:custGeom>
            <a:grpFill/>
            <a:ln w="6492"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3A2F8996-457E-4FF3-9A48-A191A8488933}"/>
                </a:ext>
              </a:extLst>
            </p:cNvPr>
            <p:cNvSpPr/>
            <p:nvPr/>
          </p:nvSpPr>
          <p:spPr>
            <a:xfrm>
              <a:off x="17890790" y="6715679"/>
              <a:ext cx="149305" cy="546775"/>
            </a:xfrm>
            <a:custGeom>
              <a:avLst/>
              <a:gdLst>
                <a:gd name="connsiteX0" fmla="*/ 85519 w 149304"/>
                <a:gd name="connsiteY0" fmla="*/ 455223 h 546775"/>
                <a:gd name="connsiteX1" fmla="*/ 64746 w 149304"/>
                <a:gd name="connsiteY1" fmla="*/ 422797 h 546775"/>
                <a:gd name="connsiteX2" fmla="*/ 17358 w 149304"/>
                <a:gd name="connsiteY2" fmla="*/ 263215 h 546775"/>
                <a:gd name="connsiteX3" fmla="*/ 28393 w 149304"/>
                <a:gd name="connsiteY3" fmla="*/ 188193 h 546775"/>
                <a:gd name="connsiteX4" fmla="*/ 155627 w 149304"/>
                <a:gd name="connsiteY4" fmla="*/ 18438 h 546775"/>
                <a:gd name="connsiteX5" fmla="*/ 155627 w 149304"/>
                <a:gd name="connsiteY5" fmla="*/ 0 h 546775"/>
                <a:gd name="connsiteX6" fmla="*/ 10866 w 149304"/>
                <a:gd name="connsiteY6" fmla="*/ 185014 h 546775"/>
                <a:gd name="connsiteX7" fmla="*/ 49815 w 149304"/>
                <a:gd name="connsiteY7" fmla="*/ 431698 h 546775"/>
                <a:gd name="connsiteX8" fmla="*/ 70588 w 149304"/>
                <a:gd name="connsiteY8" fmla="*/ 464123 h 546775"/>
                <a:gd name="connsiteX9" fmla="*/ 155627 w 149304"/>
                <a:gd name="connsiteY9" fmla="*/ 549954 h 546775"/>
                <a:gd name="connsiteX10" fmla="*/ 155627 w 149304"/>
                <a:gd name="connsiteY10" fmla="*/ 530245 h 546775"/>
                <a:gd name="connsiteX11" fmla="*/ 85519 w 149304"/>
                <a:gd name="connsiteY11" fmla="*/ 455223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04" h="546775">
                  <a:moveTo>
                    <a:pt x="85519" y="455223"/>
                  </a:moveTo>
                  <a:lnTo>
                    <a:pt x="64746" y="422797"/>
                  </a:lnTo>
                  <a:cubicBezTo>
                    <a:pt x="33586" y="375113"/>
                    <a:pt x="17358" y="319165"/>
                    <a:pt x="17358" y="263215"/>
                  </a:cubicBezTo>
                  <a:cubicBezTo>
                    <a:pt x="17358" y="238419"/>
                    <a:pt x="20603" y="212988"/>
                    <a:pt x="28393" y="188193"/>
                  </a:cubicBezTo>
                  <a:cubicBezTo>
                    <a:pt x="47219" y="118257"/>
                    <a:pt x="93308" y="57857"/>
                    <a:pt x="155627" y="18438"/>
                  </a:cubicBezTo>
                  <a:lnTo>
                    <a:pt x="155627" y="0"/>
                  </a:lnTo>
                  <a:cubicBezTo>
                    <a:pt x="84870" y="40690"/>
                    <a:pt x="32288" y="106812"/>
                    <a:pt x="10866" y="185014"/>
                  </a:cubicBezTo>
                  <a:cubicBezTo>
                    <a:pt x="-12502" y="268937"/>
                    <a:pt x="2427" y="359218"/>
                    <a:pt x="49815" y="431698"/>
                  </a:cubicBezTo>
                  <a:lnTo>
                    <a:pt x="70588" y="464123"/>
                  </a:lnTo>
                  <a:cubicBezTo>
                    <a:pt x="93308" y="498456"/>
                    <a:pt x="122520" y="527702"/>
                    <a:pt x="155627" y="549954"/>
                  </a:cubicBezTo>
                  <a:lnTo>
                    <a:pt x="155627" y="530245"/>
                  </a:lnTo>
                  <a:cubicBezTo>
                    <a:pt x="128363" y="509900"/>
                    <a:pt x="104993" y="485104"/>
                    <a:pt x="85519" y="455223"/>
                  </a:cubicBezTo>
                  <a:close/>
                </a:path>
              </a:pathLst>
            </a:custGeom>
            <a:grpFill/>
            <a:ln w="6492"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728A3030-ABCB-44AE-A706-23FAC1F8CC97}"/>
                </a:ext>
              </a:extLst>
            </p:cNvPr>
            <p:cNvSpPr/>
            <p:nvPr/>
          </p:nvSpPr>
          <p:spPr>
            <a:xfrm>
              <a:off x="17779916" y="6562455"/>
              <a:ext cx="266152" cy="845594"/>
            </a:xfrm>
            <a:custGeom>
              <a:avLst/>
              <a:gdLst>
                <a:gd name="connsiteX0" fmla="*/ 45790 w 266152"/>
                <a:gd name="connsiteY0" fmla="*/ 613532 h 845593"/>
                <a:gd name="connsiteX1" fmla="*/ 13982 w 266152"/>
                <a:gd name="connsiteY1" fmla="*/ 440599 h 845593"/>
                <a:gd name="connsiteX2" fmla="*/ 180814 w 266152"/>
                <a:gd name="connsiteY2" fmla="*/ 73115 h 845593"/>
                <a:gd name="connsiteX3" fmla="*/ 266501 w 266152"/>
                <a:gd name="connsiteY3" fmla="*/ 15259 h 845593"/>
                <a:gd name="connsiteX4" fmla="*/ 266501 w 266152"/>
                <a:gd name="connsiteY4" fmla="*/ 0 h 845593"/>
                <a:gd name="connsiteX5" fmla="*/ 173024 w 266152"/>
                <a:gd name="connsiteY5" fmla="*/ 61672 h 845593"/>
                <a:gd name="connsiteX6" fmla="*/ 177568 w 266152"/>
                <a:gd name="connsiteY6" fmla="*/ 67393 h 845593"/>
                <a:gd name="connsiteX7" fmla="*/ 173024 w 266152"/>
                <a:gd name="connsiteY7" fmla="*/ 61672 h 845593"/>
                <a:gd name="connsiteX8" fmla="*/ 33456 w 266152"/>
                <a:gd name="connsiteY8" fmla="*/ 618619 h 845593"/>
                <a:gd name="connsiteX9" fmla="*/ 266501 w 266152"/>
                <a:gd name="connsiteY9" fmla="*/ 847502 h 845593"/>
                <a:gd name="connsiteX10" fmla="*/ 266501 w 266152"/>
                <a:gd name="connsiteY10" fmla="*/ 834786 h 845593"/>
                <a:gd name="connsiteX11" fmla="*/ 45790 w 266152"/>
                <a:gd name="connsiteY11" fmla="*/ 613532 h 8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52" h="845593">
                  <a:moveTo>
                    <a:pt x="45790" y="613532"/>
                  </a:moveTo>
                  <a:cubicBezTo>
                    <a:pt x="23719" y="558855"/>
                    <a:pt x="13332" y="499727"/>
                    <a:pt x="13982" y="440599"/>
                  </a:cubicBezTo>
                  <a:cubicBezTo>
                    <a:pt x="14630" y="303270"/>
                    <a:pt x="74352" y="165304"/>
                    <a:pt x="180814" y="73115"/>
                  </a:cubicBezTo>
                  <a:cubicBezTo>
                    <a:pt x="206780" y="50227"/>
                    <a:pt x="235991" y="31154"/>
                    <a:pt x="266501" y="15259"/>
                  </a:cubicBezTo>
                  <a:lnTo>
                    <a:pt x="266501" y="0"/>
                  </a:lnTo>
                  <a:cubicBezTo>
                    <a:pt x="232746" y="16530"/>
                    <a:pt x="201586" y="36876"/>
                    <a:pt x="173024" y="61672"/>
                  </a:cubicBezTo>
                  <a:lnTo>
                    <a:pt x="177568" y="67393"/>
                  </a:lnTo>
                  <a:lnTo>
                    <a:pt x="173024" y="61672"/>
                  </a:lnTo>
                  <a:cubicBezTo>
                    <a:pt x="15280" y="196458"/>
                    <a:pt x="-43144" y="430427"/>
                    <a:pt x="33456" y="618619"/>
                  </a:cubicBezTo>
                  <a:cubicBezTo>
                    <a:pt x="76300" y="723524"/>
                    <a:pt x="156795" y="801089"/>
                    <a:pt x="266501" y="847502"/>
                  </a:cubicBezTo>
                  <a:lnTo>
                    <a:pt x="266501" y="834786"/>
                  </a:lnTo>
                  <a:cubicBezTo>
                    <a:pt x="134723" y="776930"/>
                    <a:pt x="73704" y="681562"/>
                    <a:pt x="45790" y="613532"/>
                  </a:cubicBezTo>
                  <a:close/>
                </a:path>
              </a:pathLst>
            </a:custGeom>
            <a:grpFill/>
            <a:ln w="6492"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59B64620-0FC1-4125-B3AD-C0FE57C69762}"/>
                </a:ext>
              </a:extLst>
            </p:cNvPr>
            <p:cNvSpPr/>
            <p:nvPr/>
          </p:nvSpPr>
          <p:spPr>
            <a:xfrm>
              <a:off x="17604034" y="6404780"/>
              <a:ext cx="441423" cy="1112624"/>
            </a:xfrm>
            <a:custGeom>
              <a:avLst/>
              <a:gdLst>
                <a:gd name="connsiteX0" fmla="*/ 195055 w 441423"/>
                <a:gd name="connsiteY0" fmla="*/ 943505 h 1112623"/>
                <a:gd name="connsiteX1" fmla="*/ 160651 w 441423"/>
                <a:gd name="connsiteY1" fmla="*/ 906630 h 1112623"/>
                <a:gd name="connsiteX2" fmla="*/ 12644 w 441423"/>
                <a:gd name="connsiteY2" fmla="*/ 535331 h 1112623"/>
                <a:gd name="connsiteX3" fmla="*/ 178178 w 441423"/>
                <a:gd name="connsiteY3" fmla="*/ 154496 h 1112623"/>
                <a:gd name="connsiteX4" fmla="*/ 443032 w 441423"/>
                <a:gd name="connsiteY4" fmla="*/ 14623 h 1112623"/>
                <a:gd name="connsiteX5" fmla="*/ 443032 w 441423"/>
                <a:gd name="connsiteY5" fmla="*/ 0 h 1112623"/>
                <a:gd name="connsiteX6" fmla="*/ 169089 w 441423"/>
                <a:gd name="connsiteY6" fmla="*/ 144323 h 1112623"/>
                <a:gd name="connsiteX7" fmla="*/ 151562 w 441423"/>
                <a:gd name="connsiteY7" fmla="*/ 917438 h 1112623"/>
                <a:gd name="connsiteX8" fmla="*/ 185968 w 441423"/>
                <a:gd name="connsiteY8" fmla="*/ 954313 h 1112623"/>
                <a:gd name="connsiteX9" fmla="*/ 442383 w 441423"/>
                <a:gd name="connsiteY9" fmla="*/ 1115803 h 1112623"/>
                <a:gd name="connsiteX10" fmla="*/ 442383 w 441423"/>
                <a:gd name="connsiteY10" fmla="*/ 1099908 h 1112623"/>
                <a:gd name="connsiteX11" fmla="*/ 195055 w 441423"/>
                <a:gd name="connsiteY11" fmla="*/ 943505 h 111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423" h="1112623">
                  <a:moveTo>
                    <a:pt x="195055" y="943505"/>
                  </a:moveTo>
                  <a:lnTo>
                    <a:pt x="160651" y="906630"/>
                  </a:lnTo>
                  <a:cubicBezTo>
                    <a:pt x="60681" y="802996"/>
                    <a:pt x="11346" y="669481"/>
                    <a:pt x="12644" y="535331"/>
                  </a:cubicBezTo>
                  <a:cubicBezTo>
                    <a:pt x="13293" y="396730"/>
                    <a:pt x="69120" y="258129"/>
                    <a:pt x="178178" y="154496"/>
                  </a:cubicBezTo>
                  <a:cubicBezTo>
                    <a:pt x="251533" y="83924"/>
                    <a:pt x="343712" y="35604"/>
                    <a:pt x="443032" y="14623"/>
                  </a:cubicBezTo>
                  <a:lnTo>
                    <a:pt x="443032" y="0"/>
                  </a:lnTo>
                  <a:cubicBezTo>
                    <a:pt x="340466" y="22252"/>
                    <a:pt x="245689" y="71208"/>
                    <a:pt x="169089" y="144323"/>
                  </a:cubicBezTo>
                  <a:cubicBezTo>
                    <a:pt x="-49025" y="352225"/>
                    <a:pt x="-57464" y="698727"/>
                    <a:pt x="151562" y="917438"/>
                  </a:cubicBezTo>
                  <a:lnTo>
                    <a:pt x="185968" y="954313"/>
                  </a:lnTo>
                  <a:cubicBezTo>
                    <a:pt x="257374" y="1028700"/>
                    <a:pt x="345660" y="1084014"/>
                    <a:pt x="442383" y="1115803"/>
                  </a:cubicBezTo>
                  <a:lnTo>
                    <a:pt x="442383" y="1099908"/>
                  </a:lnTo>
                  <a:cubicBezTo>
                    <a:pt x="348905" y="1068119"/>
                    <a:pt x="263866" y="1014713"/>
                    <a:pt x="195055" y="943505"/>
                  </a:cubicBezTo>
                  <a:close/>
                </a:path>
              </a:pathLst>
            </a:custGeom>
            <a:grpFill/>
            <a:ln w="6492"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8FCF3096-8C1C-4412-9D46-72B37FB22AE3}"/>
                </a:ext>
              </a:extLst>
            </p:cNvPr>
            <p:cNvSpPr/>
            <p:nvPr/>
          </p:nvSpPr>
          <p:spPr>
            <a:xfrm>
              <a:off x="15020072" y="53925"/>
              <a:ext cx="467389" cy="152588"/>
            </a:xfrm>
            <a:custGeom>
              <a:avLst/>
              <a:gdLst>
                <a:gd name="connsiteX0" fmla="*/ 238888 w 467389"/>
                <a:gd name="connsiteY0" fmla="*/ 155767 h 152588"/>
                <a:gd name="connsiteX1" fmla="*/ 461546 w 467389"/>
                <a:gd name="connsiteY1" fmla="*/ 13987 h 152588"/>
                <a:gd name="connsiteX2" fmla="*/ 468037 w 467389"/>
                <a:gd name="connsiteY2" fmla="*/ 0 h 152588"/>
                <a:gd name="connsiteX3" fmla="*/ 449213 w 467389"/>
                <a:gd name="connsiteY3" fmla="*/ 0 h 152588"/>
                <a:gd name="connsiteX4" fmla="*/ 445967 w 467389"/>
                <a:gd name="connsiteY4" fmla="*/ 6358 h 152588"/>
                <a:gd name="connsiteX5" fmla="*/ 236940 w 467389"/>
                <a:gd name="connsiteY5" fmla="*/ 139237 h 152588"/>
                <a:gd name="connsiteX6" fmla="*/ 22071 w 467389"/>
                <a:gd name="connsiteY6" fmla="*/ 15259 h 152588"/>
                <a:gd name="connsiteX7" fmla="*/ 14931 w 467389"/>
                <a:gd name="connsiteY7" fmla="*/ 0 h 152588"/>
                <a:gd name="connsiteX8" fmla="*/ 0 w 467389"/>
                <a:gd name="connsiteY8" fmla="*/ 0 h 152588"/>
                <a:gd name="connsiteX9" fmla="*/ 9737 w 467389"/>
                <a:gd name="connsiteY9" fmla="*/ 22888 h 152588"/>
                <a:gd name="connsiteX10" fmla="*/ 238888 w 467389"/>
                <a:gd name="connsiteY10" fmla="*/ 155767 h 1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89" h="152588">
                  <a:moveTo>
                    <a:pt x="238888" y="155767"/>
                  </a:moveTo>
                  <a:cubicBezTo>
                    <a:pt x="335611" y="153224"/>
                    <a:pt x="420001" y="99182"/>
                    <a:pt x="461546" y="13987"/>
                  </a:cubicBezTo>
                  <a:lnTo>
                    <a:pt x="468037" y="0"/>
                  </a:lnTo>
                  <a:lnTo>
                    <a:pt x="449213" y="0"/>
                  </a:lnTo>
                  <a:lnTo>
                    <a:pt x="445967" y="6358"/>
                  </a:lnTo>
                  <a:cubicBezTo>
                    <a:pt x="407668" y="87103"/>
                    <a:pt x="327822" y="136694"/>
                    <a:pt x="236940" y="139237"/>
                  </a:cubicBezTo>
                  <a:cubicBezTo>
                    <a:pt x="146707" y="141780"/>
                    <a:pt x="64265" y="94096"/>
                    <a:pt x="22071" y="15259"/>
                  </a:cubicBezTo>
                  <a:cubicBezTo>
                    <a:pt x="19475" y="10173"/>
                    <a:pt x="16877" y="5086"/>
                    <a:pt x="14931" y="0"/>
                  </a:cubicBezTo>
                  <a:lnTo>
                    <a:pt x="0" y="0"/>
                  </a:lnTo>
                  <a:cubicBezTo>
                    <a:pt x="2596" y="7629"/>
                    <a:pt x="5842" y="15259"/>
                    <a:pt x="9737" y="22888"/>
                  </a:cubicBezTo>
                  <a:cubicBezTo>
                    <a:pt x="55826" y="107448"/>
                    <a:pt x="142813" y="158310"/>
                    <a:pt x="238888" y="155767"/>
                  </a:cubicBezTo>
                  <a:close/>
                </a:path>
              </a:pathLst>
            </a:custGeom>
            <a:grpFill/>
            <a:ln w="6492"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CA86D569-8F3D-464E-8058-A5CAA3B78997}"/>
                </a:ext>
              </a:extLst>
            </p:cNvPr>
            <p:cNvSpPr/>
            <p:nvPr/>
          </p:nvSpPr>
          <p:spPr>
            <a:xfrm>
              <a:off x="17725737" y="10037776"/>
              <a:ext cx="318084" cy="108083"/>
            </a:xfrm>
            <a:custGeom>
              <a:avLst/>
              <a:gdLst>
                <a:gd name="connsiteX0" fmla="*/ 0 w 318084"/>
                <a:gd name="connsiteY0" fmla="*/ 113049 h 108083"/>
                <a:gd name="connsiteX1" fmla="*/ 18825 w 318084"/>
                <a:gd name="connsiteY1" fmla="*/ 113049 h 108083"/>
                <a:gd name="connsiteX2" fmla="*/ 259011 w 318084"/>
                <a:gd name="connsiteY2" fmla="*/ 16410 h 108083"/>
                <a:gd name="connsiteX3" fmla="*/ 320680 w 318084"/>
                <a:gd name="connsiteY3" fmla="*/ 29126 h 108083"/>
                <a:gd name="connsiteX4" fmla="*/ 320680 w 318084"/>
                <a:gd name="connsiteY4" fmla="*/ 13231 h 108083"/>
                <a:gd name="connsiteX5" fmla="*/ 260959 w 318084"/>
                <a:gd name="connsiteY5" fmla="*/ 1151 h 108083"/>
                <a:gd name="connsiteX6" fmla="*/ 0 w 318084"/>
                <a:gd name="connsiteY6" fmla="*/ 113049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084" h="108083">
                  <a:moveTo>
                    <a:pt x="0" y="113049"/>
                  </a:moveTo>
                  <a:lnTo>
                    <a:pt x="18825" y="113049"/>
                  </a:lnTo>
                  <a:cubicBezTo>
                    <a:pt x="77248" y="45656"/>
                    <a:pt x="166832" y="7509"/>
                    <a:pt x="259011" y="16410"/>
                  </a:cubicBezTo>
                  <a:cubicBezTo>
                    <a:pt x="280433" y="18317"/>
                    <a:pt x="300556" y="22768"/>
                    <a:pt x="320680" y="29126"/>
                  </a:cubicBezTo>
                  <a:lnTo>
                    <a:pt x="320680" y="13231"/>
                  </a:lnTo>
                  <a:cubicBezTo>
                    <a:pt x="301206" y="7509"/>
                    <a:pt x="281081" y="3058"/>
                    <a:pt x="260959" y="1151"/>
                  </a:cubicBezTo>
                  <a:cubicBezTo>
                    <a:pt x="159690" y="-7750"/>
                    <a:pt x="61669" y="35484"/>
                    <a:pt x="0" y="113049"/>
                  </a:cubicBezTo>
                  <a:close/>
                </a:path>
              </a:pathLst>
            </a:custGeom>
            <a:grpFill/>
            <a:ln w="6492"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95E6E2A3-0EEA-4D0C-ADF2-2E187CFC92B9}"/>
                </a:ext>
              </a:extLst>
            </p:cNvPr>
            <p:cNvSpPr/>
            <p:nvPr/>
          </p:nvSpPr>
          <p:spPr>
            <a:xfrm>
              <a:off x="8577891" y="9859823"/>
              <a:ext cx="1648845" cy="286103"/>
            </a:xfrm>
            <a:custGeom>
              <a:avLst/>
              <a:gdLst>
                <a:gd name="connsiteX0" fmla="*/ 1024361 w 1648845"/>
                <a:gd name="connsiteY0" fmla="*/ 192455 h 286103"/>
                <a:gd name="connsiteX1" fmla="*/ 734190 w 1648845"/>
                <a:gd name="connsiteY1" fmla="*/ 97723 h 286103"/>
                <a:gd name="connsiteX2" fmla="*/ 340156 w 1648845"/>
                <a:gd name="connsiteY2" fmla="*/ 11256 h 286103"/>
                <a:gd name="connsiteX3" fmla="*/ 20773 w 1648845"/>
                <a:gd name="connsiteY3" fmla="*/ 252855 h 286103"/>
                <a:gd name="connsiteX4" fmla="*/ 0 w 1648845"/>
                <a:gd name="connsiteY4" fmla="*/ 291002 h 286103"/>
                <a:gd name="connsiteX5" fmla="*/ 16229 w 1648845"/>
                <a:gd name="connsiteY5" fmla="*/ 291002 h 286103"/>
                <a:gd name="connsiteX6" fmla="*/ 32458 w 1648845"/>
                <a:gd name="connsiteY6" fmla="*/ 259848 h 286103"/>
                <a:gd name="connsiteX7" fmla="*/ 342752 w 1648845"/>
                <a:gd name="connsiteY7" fmla="*/ 25880 h 286103"/>
                <a:gd name="connsiteX8" fmla="*/ 725102 w 1648845"/>
                <a:gd name="connsiteY8" fmla="*/ 109803 h 286103"/>
                <a:gd name="connsiteX9" fmla="*/ 1025660 w 1648845"/>
                <a:gd name="connsiteY9" fmla="*/ 207714 h 286103"/>
                <a:gd name="connsiteX10" fmla="*/ 1607948 w 1648845"/>
                <a:gd name="connsiteY10" fmla="*/ 291002 h 286103"/>
                <a:gd name="connsiteX11" fmla="*/ 1652091 w 1648845"/>
                <a:gd name="connsiteY11" fmla="*/ 291002 h 286103"/>
                <a:gd name="connsiteX12" fmla="*/ 1024361 w 1648845"/>
                <a:gd name="connsiteY12" fmla="*/ 192455 h 28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8845" h="286103">
                  <a:moveTo>
                    <a:pt x="1024361" y="192455"/>
                  </a:moveTo>
                  <a:cubicBezTo>
                    <a:pt x="920497" y="193091"/>
                    <a:pt x="816632" y="160030"/>
                    <a:pt x="734190" y="97723"/>
                  </a:cubicBezTo>
                  <a:cubicBezTo>
                    <a:pt x="621887" y="13164"/>
                    <a:pt x="479073" y="-19262"/>
                    <a:pt x="340156" y="11256"/>
                  </a:cubicBezTo>
                  <a:cubicBezTo>
                    <a:pt x="201237" y="41774"/>
                    <a:pt x="85039" y="128877"/>
                    <a:pt x="20773" y="252855"/>
                  </a:cubicBezTo>
                  <a:cubicBezTo>
                    <a:pt x="14281" y="265570"/>
                    <a:pt x="7141" y="278286"/>
                    <a:pt x="0" y="291002"/>
                  </a:cubicBezTo>
                  <a:lnTo>
                    <a:pt x="16229" y="291002"/>
                  </a:lnTo>
                  <a:cubicBezTo>
                    <a:pt x="22071" y="280829"/>
                    <a:pt x="27264" y="270657"/>
                    <a:pt x="32458" y="259848"/>
                  </a:cubicBezTo>
                  <a:cubicBezTo>
                    <a:pt x="96724" y="140957"/>
                    <a:pt x="208378" y="54490"/>
                    <a:pt x="342752" y="25880"/>
                  </a:cubicBezTo>
                  <a:cubicBezTo>
                    <a:pt x="477127" y="-2731"/>
                    <a:pt x="616694" y="27787"/>
                    <a:pt x="725102" y="109803"/>
                  </a:cubicBezTo>
                  <a:cubicBezTo>
                    <a:pt x="810791" y="175289"/>
                    <a:pt x="917251" y="209621"/>
                    <a:pt x="1025660" y="207714"/>
                  </a:cubicBezTo>
                  <a:cubicBezTo>
                    <a:pt x="1224300" y="203900"/>
                    <a:pt x="1419045" y="231873"/>
                    <a:pt x="1607948" y="291002"/>
                  </a:cubicBezTo>
                  <a:lnTo>
                    <a:pt x="1652091" y="291002"/>
                  </a:lnTo>
                  <a:cubicBezTo>
                    <a:pt x="1448906" y="221065"/>
                    <a:pt x="1238581" y="188005"/>
                    <a:pt x="1024361" y="192455"/>
                  </a:cubicBezTo>
                  <a:close/>
                </a:path>
              </a:pathLst>
            </a:custGeom>
            <a:grpFill/>
            <a:ln w="6492"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875C0F24-E4EC-47B3-B8FE-13210B81EC76}"/>
                </a:ext>
              </a:extLst>
            </p:cNvPr>
            <p:cNvSpPr/>
            <p:nvPr/>
          </p:nvSpPr>
          <p:spPr>
            <a:xfrm>
              <a:off x="8782373" y="10040586"/>
              <a:ext cx="746524" cy="108083"/>
            </a:xfrm>
            <a:custGeom>
              <a:avLst/>
              <a:gdLst>
                <a:gd name="connsiteX0" fmla="*/ 492706 w 746524"/>
                <a:gd name="connsiteY0" fmla="*/ 51111 h 108083"/>
                <a:gd name="connsiteX1" fmla="*/ 155796 w 746524"/>
                <a:gd name="connsiteY1" fmla="*/ 20593 h 108083"/>
                <a:gd name="connsiteX2" fmla="*/ 0 w 746524"/>
                <a:gd name="connsiteY2" fmla="*/ 109603 h 108083"/>
                <a:gd name="connsiteX3" fmla="*/ 22071 w 746524"/>
                <a:gd name="connsiteY3" fmla="*/ 109603 h 108083"/>
                <a:gd name="connsiteX4" fmla="*/ 160340 w 746524"/>
                <a:gd name="connsiteY4" fmla="*/ 33945 h 108083"/>
                <a:gd name="connsiteX5" fmla="*/ 485565 w 746524"/>
                <a:gd name="connsiteY5" fmla="*/ 62555 h 108083"/>
                <a:gd name="connsiteX6" fmla="*/ 638116 w 746524"/>
                <a:gd name="connsiteY6" fmla="*/ 109603 h 108083"/>
                <a:gd name="connsiteX7" fmla="*/ 751717 w 746524"/>
                <a:gd name="connsiteY7" fmla="*/ 109603 h 108083"/>
                <a:gd name="connsiteX8" fmla="*/ 647853 w 746524"/>
                <a:gd name="connsiteY8" fmla="*/ 97523 h 108083"/>
                <a:gd name="connsiteX9" fmla="*/ 492706 w 746524"/>
                <a:gd name="connsiteY9" fmla="*/ 51111 h 1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524" h="108083">
                  <a:moveTo>
                    <a:pt x="492706" y="51111"/>
                  </a:moveTo>
                  <a:cubicBezTo>
                    <a:pt x="388842" y="-4202"/>
                    <a:pt x="267450" y="-15010"/>
                    <a:pt x="155796" y="20593"/>
                  </a:cubicBezTo>
                  <a:cubicBezTo>
                    <a:pt x="97373" y="39667"/>
                    <a:pt x="44792" y="70184"/>
                    <a:pt x="0" y="109603"/>
                  </a:cubicBezTo>
                  <a:lnTo>
                    <a:pt x="22071" y="109603"/>
                  </a:lnTo>
                  <a:cubicBezTo>
                    <a:pt x="62318" y="75906"/>
                    <a:pt x="109707" y="50475"/>
                    <a:pt x="160340" y="33945"/>
                  </a:cubicBezTo>
                  <a:cubicBezTo>
                    <a:pt x="267450" y="-1023"/>
                    <a:pt x="386245" y="10421"/>
                    <a:pt x="485565" y="62555"/>
                  </a:cubicBezTo>
                  <a:cubicBezTo>
                    <a:pt x="532304" y="87986"/>
                    <a:pt x="583588" y="102610"/>
                    <a:pt x="638116" y="109603"/>
                  </a:cubicBezTo>
                  <a:lnTo>
                    <a:pt x="751717" y="109603"/>
                  </a:lnTo>
                  <a:cubicBezTo>
                    <a:pt x="717313" y="105152"/>
                    <a:pt x="682907" y="100702"/>
                    <a:pt x="647853" y="97523"/>
                  </a:cubicBezTo>
                  <a:cubicBezTo>
                    <a:pt x="593325" y="93073"/>
                    <a:pt x="540743" y="76542"/>
                    <a:pt x="492706" y="51111"/>
                  </a:cubicBezTo>
                  <a:close/>
                </a:path>
              </a:pathLst>
            </a:custGeom>
            <a:grpFill/>
            <a:ln w="6492"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934F7D3D-D308-4FE4-BE4A-AAE5A8704A70}"/>
                </a:ext>
              </a:extLst>
            </p:cNvPr>
            <p:cNvSpPr/>
            <p:nvPr/>
          </p:nvSpPr>
          <p:spPr>
            <a:xfrm>
              <a:off x="8079991" y="9282562"/>
              <a:ext cx="2758895" cy="864667"/>
            </a:xfrm>
            <a:custGeom>
              <a:avLst/>
              <a:gdLst>
                <a:gd name="connsiteX0" fmla="*/ 2181800 w 2758894"/>
                <a:gd name="connsiteY0" fmla="*/ 591696 h 864667"/>
                <a:gd name="connsiteX1" fmla="*/ 1839047 w 2758894"/>
                <a:gd name="connsiteY1" fmla="*/ 536383 h 864667"/>
                <a:gd name="connsiteX2" fmla="*/ 1163280 w 2758894"/>
                <a:gd name="connsiteY2" fmla="*/ 252823 h 864667"/>
                <a:gd name="connsiteX3" fmla="*/ 1115243 w 2758894"/>
                <a:gd name="connsiteY3" fmla="*/ 200689 h 864667"/>
                <a:gd name="connsiteX4" fmla="*/ 305751 w 2758894"/>
                <a:gd name="connsiteY4" fmla="*/ 112950 h 864667"/>
                <a:gd name="connsiteX5" fmla="*/ 105812 w 2758894"/>
                <a:gd name="connsiteY5" fmla="*/ 523031 h 864667"/>
                <a:gd name="connsiteX6" fmla="*/ 57775 w 2758894"/>
                <a:gd name="connsiteY6" fmla="*/ 752550 h 864667"/>
                <a:gd name="connsiteX7" fmla="*/ 0 w 2758894"/>
                <a:gd name="connsiteY7" fmla="*/ 867627 h 864667"/>
                <a:gd name="connsiteX8" fmla="*/ 16229 w 2758894"/>
                <a:gd name="connsiteY8" fmla="*/ 867627 h 864667"/>
                <a:gd name="connsiteX9" fmla="*/ 70758 w 2758894"/>
                <a:gd name="connsiteY9" fmla="*/ 758272 h 864667"/>
                <a:gd name="connsiteX10" fmla="*/ 120743 w 2758894"/>
                <a:gd name="connsiteY10" fmla="*/ 521124 h 864667"/>
                <a:gd name="connsiteX11" fmla="*/ 313541 w 2758894"/>
                <a:gd name="connsiteY11" fmla="*/ 123759 h 864667"/>
                <a:gd name="connsiteX12" fmla="*/ 1102260 w 2758894"/>
                <a:gd name="connsiteY12" fmla="*/ 208954 h 864667"/>
                <a:gd name="connsiteX13" fmla="*/ 1150297 w 2758894"/>
                <a:gd name="connsiteY13" fmla="*/ 261088 h 864667"/>
                <a:gd name="connsiteX14" fmla="*/ 1838398 w 2758894"/>
                <a:gd name="connsiteY14" fmla="*/ 549099 h 864667"/>
                <a:gd name="connsiteX15" fmla="*/ 2177255 w 2758894"/>
                <a:gd name="connsiteY15" fmla="*/ 604412 h 864667"/>
                <a:gd name="connsiteX16" fmla="*/ 2210362 w 2758894"/>
                <a:gd name="connsiteY16" fmla="*/ 616492 h 864667"/>
                <a:gd name="connsiteX17" fmla="*/ 2730333 w 2758894"/>
                <a:gd name="connsiteY17" fmla="*/ 867627 h 864667"/>
                <a:gd name="connsiteX18" fmla="*/ 2760194 w 2758894"/>
                <a:gd name="connsiteY18" fmla="*/ 867627 h 864667"/>
                <a:gd name="connsiteX19" fmla="*/ 2216853 w 2758894"/>
                <a:gd name="connsiteY19" fmla="*/ 603141 h 864667"/>
                <a:gd name="connsiteX20" fmla="*/ 2181800 w 2758894"/>
                <a:gd name="connsiteY20" fmla="*/ 591696 h 86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8894" h="864667">
                  <a:moveTo>
                    <a:pt x="2181800" y="591696"/>
                  </a:moveTo>
                  <a:cubicBezTo>
                    <a:pt x="2072093" y="551006"/>
                    <a:pt x="1956543" y="532568"/>
                    <a:pt x="1839047" y="536383"/>
                  </a:cubicBezTo>
                  <a:cubicBezTo>
                    <a:pt x="1581334" y="545284"/>
                    <a:pt x="1335306" y="441651"/>
                    <a:pt x="1163280" y="252823"/>
                  </a:cubicBezTo>
                  <a:lnTo>
                    <a:pt x="1115243" y="200689"/>
                  </a:lnTo>
                  <a:cubicBezTo>
                    <a:pt x="907514" y="-29465"/>
                    <a:pt x="559569" y="-65705"/>
                    <a:pt x="305751" y="112950"/>
                  </a:cubicBezTo>
                  <a:cubicBezTo>
                    <a:pt x="170727" y="207682"/>
                    <a:pt x="96075" y="360906"/>
                    <a:pt x="105812" y="523031"/>
                  </a:cubicBezTo>
                  <a:cubicBezTo>
                    <a:pt x="111006" y="601233"/>
                    <a:pt x="94127" y="681977"/>
                    <a:pt x="57775" y="752550"/>
                  </a:cubicBezTo>
                  <a:lnTo>
                    <a:pt x="0" y="867627"/>
                  </a:lnTo>
                  <a:lnTo>
                    <a:pt x="16229" y="867627"/>
                  </a:lnTo>
                  <a:lnTo>
                    <a:pt x="70758" y="758272"/>
                  </a:lnTo>
                  <a:cubicBezTo>
                    <a:pt x="109058" y="684521"/>
                    <a:pt x="125936" y="603776"/>
                    <a:pt x="120743" y="521124"/>
                  </a:cubicBezTo>
                  <a:cubicBezTo>
                    <a:pt x="111006" y="364721"/>
                    <a:pt x="183061" y="215948"/>
                    <a:pt x="313541" y="123759"/>
                  </a:cubicBezTo>
                  <a:cubicBezTo>
                    <a:pt x="560218" y="-51718"/>
                    <a:pt x="900374" y="-14207"/>
                    <a:pt x="1102260" y="208954"/>
                  </a:cubicBezTo>
                  <a:lnTo>
                    <a:pt x="1150297" y="261088"/>
                  </a:lnTo>
                  <a:cubicBezTo>
                    <a:pt x="1324919" y="452459"/>
                    <a:pt x="1576141" y="557364"/>
                    <a:pt x="1838398" y="549099"/>
                  </a:cubicBezTo>
                  <a:cubicBezTo>
                    <a:pt x="1954596" y="545284"/>
                    <a:pt x="2068847" y="563722"/>
                    <a:pt x="2177255" y="604412"/>
                  </a:cubicBezTo>
                  <a:lnTo>
                    <a:pt x="2210362" y="616492"/>
                  </a:lnTo>
                  <a:cubicBezTo>
                    <a:pt x="2375246" y="677527"/>
                    <a:pt x="2553763" y="765902"/>
                    <a:pt x="2730333" y="867627"/>
                  </a:cubicBezTo>
                  <a:lnTo>
                    <a:pt x="2760194" y="867627"/>
                  </a:lnTo>
                  <a:cubicBezTo>
                    <a:pt x="2576483" y="760179"/>
                    <a:pt x="2389528" y="666719"/>
                    <a:pt x="2216853" y="603141"/>
                  </a:cubicBezTo>
                  <a:lnTo>
                    <a:pt x="2181800" y="591696"/>
                  </a:lnTo>
                  <a:close/>
                </a:path>
              </a:pathLst>
            </a:custGeom>
            <a:grpFill/>
            <a:ln w="6492"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4B608312-E1A6-43C7-A4D5-F2F9EDCF1599}"/>
                </a:ext>
              </a:extLst>
            </p:cNvPr>
            <p:cNvSpPr/>
            <p:nvPr/>
          </p:nvSpPr>
          <p:spPr>
            <a:xfrm>
              <a:off x="7869666" y="9056907"/>
              <a:ext cx="3174352" cy="1093550"/>
            </a:xfrm>
            <a:custGeom>
              <a:avLst/>
              <a:gdLst>
                <a:gd name="connsiteX0" fmla="*/ 2468075 w 3174351"/>
                <a:gd name="connsiteY0" fmla="*/ 723256 h 1093550"/>
                <a:gd name="connsiteX1" fmla="*/ 2093514 w 3174351"/>
                <a:gd name="connsiteY1" fmla="*/ 657135 h 1093550"/>
                <a:gd name="connsiteX2" fmla="*/ 1456696 w 3174351"/>
                <a:gd name="connsiteY2" fmla="*/ 385654 h 1093550"/>
                <a:gd name="connsiteX3" fmla="*/ 915304 w 3174351"/>
                <a:gd name="connsiteY3" fmla="*/ 1640 h 1093550"/>
                <a:gd name="connsiteX4" fmla="*/ 299908 w 3174351"/>
                <a:gd name="connsiteY4" fmla="*/ 294101 h 1093550"/>
                <a:gd name="connsiteX5" fmla="*/ 166832 w 3174351"/>
                <a:gd name="connsiteY5" fmla="*/ 399642 h 1093550"/>
                <a:gd name="connsiteX6" fmla="*/ 53230 w 3174351"/>
                <a:gd name="connsiteY6" fmla="*/ 736608 h 1093550"/>
                <a:gd name="connsiteX7" fmla="*/ 51932 w 3174351"/>
                <a:gd name="connsiteY7" fmla="*/ 896190 h 1093550"/>
                <a:gd name="connsiteX8" fmla="*/ 0 w 3174351"/>
                <a:gd name="connsiteY8" fmla="*/ 1093919 h 1093550"/>
                <a:gd name="connsiteX9" fmla="*/ 16229 w 3174351"/>
                <a:gd name="connsiteY9" fmla="*/ 1093919 h 1093550"/>
                <a:gd name="connsiteX10" fmla="*/ 66862 w 3174351"/>
                <a:gd name="connsiteY10" fmla="*/ 900640 h 1093550"/>
                <a:gd name="connsiteX11" fmla="*/ 68161 w 3174351"/>
                <a:gd name="connsiteY11" fmla="*/ 734065 h 1093550"/>
                <a:gd name="connsiteX12" fmla="*/ 177218 w 3174351"/>
                <a:gd name="connsiteY12" fmla="*/ 412993 h 1093550"/>
                <a:gd name="connsiteX13" fmla="*/ 310294 w 3174351"/>
                <a:gd name="connsiteY13" fmla="*/ 307453 h 1093550"/>
                <a:gd name="connsiteX14" fmla="*/ 1445661 w 3174351"/>
                <a:gd name="connsiteY14" fmla="*/ 399005 h 1093550"/>
                <a:gd name="connsiteX15" fmla="*/ 2094812 w 3174351"/>
                <a:gd name="connsiteY15" fmla="*/ 674936 h 1093550"/>
                <a:gd name="connsiteX16" fmla="*/ 2463531 w 3174351"/>
                <a:gd name="connsiteY16" fmla="*/ 739150 h 1093550"/>
                <a:gd name="connsiteX17" fmla="*/ 2496637 w 3174351"/>
                <a:gd name="connsiteY17" fmla="*/ 752502 h 1093550"/>
                <a:gd name="connsiteX18" fmla="*/ 3148386 w 3174351"/>
                <a:gd name="connsiteY18" fmla="*/ 1093283 h 1093550"/>
                <a:gd name="connsiteX19" fmla="*/ 3176948 w 3174351"/>
                <a:gd name="connsiteY19" fmla="*/ 1093283 h 1093550"/>
                <a:gd name="connsiteX20" fmla="*/ 2501181 w 3174351"/>
                <a:gd name="connsiteY20" fmla="*/ 735971 h 1093550"/>
                <a:gd name="connsiteX21" fmla="*/ 2468075 w 3174351"/>
                <a:gd name="connsiteY21" fmla="*/ 723256 h 10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4351" h="1093550">
                  <a:moveTo>
                    <a:pt x="2468075" y="723256"/>
                  </a:moveTo>
                  <a:cubicBezTo>
                    <a:pt x="2347981" y="676844"/>
                    <a:pt x="2222695" y="653956"/>
                    <a:pt x="2093514" y="657135"/>
                  </a:cubicBezTo>
                  <a:cubicBezTo>
                    <a:pt x="1850731" y="662856"/>
                    <a:pt x="1618335" y="563674"/>
                    <a:pt x="1456696" y="385654"/>
                  </a:cubicBezTo>
                  <a:cubicBezTo>
                    <a:pt x="1251564" y="161222"/>
                    <a:pt x="1089925" y="18807"/>
                    <a:pt x="915304" y="1640"/>
                  </a:cubicBezTo>
                  <a:cubicBezTo>
                    <a:pt x="756911" y="-12983"/>
                    <a:pt x="584886" y="69034"/>
                    <a:pt x="299908" y="294101"/>
                  </a:cubicBezTo>
                  <a:lnTo>
                    <a:pt x="166832" y="399642"/>
                  </a:lnTo>
                  <a:cubicBezTo>
                    <a:pt x="65564" y="480386"/>
                    <a:pt x="20773" y="612630"/>
                    <a:pt x="53230" y="736608"/>
                  </a:cubicBezTo>
                  <a:cubicBezTo>
                    <a:pt x="66213" y="790013"/>
                    <a:pt x="66213" y="844691"/>
                    <a:pt x="51932" y="896190"/>
                  </a:cubicBezTo>
                  <a:lnTo>
                    <a:pt x="0" y="1093919"/>
                  </a:lnTo>
                  <a:lnTo>
                    <a:pt x="16229" y="1093919"/>
                  </a:lnTo>
                  <a:lnTo>
                    <a:pt x="66862" y="900640"/>
                  </a:lnTo>
                  <a:cubicBezTo>
                    <a:pt x="82442" y="845963"/>
                    <a:pt x="82442" y="788742"/>
                    <a:pt x="68161" y="734065"/>
                  </a:cubicBezTo>
                  <a:cubicBezTo>
                    <a:pt x="37650" y="615809"/>
                    <a:pt x="80494" y="490559"/>
                    <a:pt x="177218" y="412993"/>
                  </a:cubicBezTo>
                  <a:lnTo>
                    <a:pt x="310294" y="307453"/>
                  </a:lnTo>
                  <a:cubicBezTo>
                    <a:pt x="825072" y="-100721"/>
                    <a:pt x="1006185" y="-86098"/>
                    <a:pt x="1445661" y="399005"/>
                  </a:cubicBezTo>
                  <a:cubicBezTo>
                    <a:pt x="1609896" y="580204"/>
                    <a:pt x="1847486" y="680658"/>
                    <a:pt x="2094812" y="674936"/>
                  </a:cubicBezTo>
                  <a:cubicBezTo>
                    <a:pt x="2221397" y="671122"/>
                    <a:pt x="2346034" y="692739"/>
                    <a:pt x="2463531" y="739150"/>
                  </a:cubicBezTo>
                  <a:lnTo>
                    <a:pt x="2496637" y="752502"/>
                  </a:lnTo>
                  <a:cubicBezTo>
                    <a:pt x="2698523" y="831976"/>
                    <a:pt x="2926375" y="954046"/>
                    <a:pt x="3148386" y="1093283"/>
                  </a:cubicBezTo>
                  <a:lnTo>
                    <a:pt x="3176948" y="1093283"/>
                  </a:lnTo>
                  <a:cubicBezTo>
                    <a:pt x="2947798" y="947688"/>
                    <a:pt x="2710857" y="819260"/>
                    <a:pt x="2501181" y="735971"/>
                  </a:cubicBezTo>
                  <a:lnTo>
                    <a:pt x="2468075" y="723256"/>
                  </a:lnTo>
                  <a:close/>
                </a:path>
              </a:pathLst>
            </a:custGeom>
            <a:grpFill/>
            <a:ln w="6492"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C9C04179-B0E5-4425-B3D4-7F3B002CDD78}"/>
                </a:ext>
              </a:extLst>
            </p:cNvPr>
            <p:cNvSpPr/>
            <p:nvPr/>
          </p:nvSpPr>
          <p:spPr>
            <a:xfrm>
              <a:off x="8222155" y="9618727"/>
              <a:ext cx="2297997" cy="527701"/>
            </a:xfrm>
            <a:custGeom>
              <a:avLst/>
              <a:gdLst>
                <a:gd name="connsiteX0" fmla="*/ 1565754 w 2297996"/>
                <a:gd name="connsiteY0" fmla="*/ 347720 h 527701"/>
                <a:gd name="connsiteX1" fmla="*/ 1062662 w 2297996"/>
                <a:gd name="connsiteY1" fmla="*/ 160164 h 527701"/>
                <a:gd name="connsiteX2" fmla="*/ 205132 w 2297996"/>
                <a:gd name="connsiteY2" fmla="*/ 181145 h 527701"/>
                <a:gd name="connsiteX3" fmla="*/ 83741 w 2297996"/>
                <a:gd name="connsiteY3" fmla="*/ 352807 h 527701"/>
                <a:gd name="connsiteX4" fmla="*/ 0 w 2297996"/>
                <a:gd name="connsiteY4" fmla="*/ 532098 h 527701"/>
                <a:gd name="connsiteX5" fmla="*/ 15580 w 2297996"/>
                <a:gd name="connsiteY5" fmla="*/ 532098 h 527701"/>
                <a:gd name="connsiteX6" fmla="*/ 98022 w 2297996"/>
                <a:gd name="connsiteY6" fmla="*/ 355986 h 527701"/>
                <a:gd name="connsiteX7" fmla="*/ 216817 w 2297996"/>
                <a:gd name="connsiteY7" fmla="*/ 188774 h 527701"/>
                <a:gd name="connsiteX8" fmla="*/ 1052925 w 2297996"/>
                <a:gd name="connsiteY8" fmla="*/ 169065 h 527701"/>
                <a:gd name="connsiteX9" fmla="*/ 1567052 w 2297996"/>
                <a:gd name="connsiteY9" fmla="*/ 361072 h 527701"/>
                <a:gd name="connsiteX10" fmla="*/ 2264891 w 2297996"/>
                <a:gd name="connsiteY10" fmla="*/ 531462 h 527701"/>
                <a:gd name="connsiteX11" fmla="*/ 2299945 w 2297996"/>
                <a:gd name="connsiteY11" fmla="*/ 531462 h 527701"/>
                <a:gd name="connsiteX12" fmla="*/ 1565754 w 2297996"/>
                <a:gd name="connsiteY12" fmla="*/ 347720 h 5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7996" h="527701">
                  <a:moveTo>
                    <a:pt x="1565754" y="347720"/>
                  </a:moveTo>
                  <a:cubicBezTo>
                    <a:pt x="1378798" y="350899"/>
                    <a:pt x="1200282" y="283506"/>
                    <a:pt x="1062662" y="160164"/>
                  </a:cubicBezTo>
                  <a:cubicBezTo>
                    <a:pt x="817282" y="-61090"/>
                    <a:pt x="440774" y="-52189"/>
                    <a:pt x="205132" y="181145"/>
                  </a:cubicBezTo>
                  <a:cubicBezTo>
                    <a:pt x="155147" y="230736"/>
                    <a:pt x="114251" y="287956"/>
                    <a:pt x="83741" y="352807"/>
                  </a:cubicBezTo>
                  <a:lnTo>
                    <a:pt x="0" y="532098"/>
                  </a:lnTo>
                  <a:lnTo>
                    <a:pt x="15580" y="532098"/>
                  </a:lnTo>
                  <a:lnTo>
                    <a:pt x="98022" y="355986"/>
                  </a:lnTo>
                  <a:cubicBezTo>
                    <a:pt x="127234" y="294314"/>
                    <a:pt x="166832" y="237093"/>
                    <a:pt x="216817" y="188774"/>
                  </a:cubicBezTo>
                  <a:cubicBezTo>
                    <a:pt x="445968" y="-36930"/>
                    <a:pt x="813387" y="-46466"/>
                    <a:pt x="1052925" y="169065"/>
                  </a:cubicBezTo>
                  <a:cubicBezTo>
                    <a:pt x="1193790" y="295586"/>
                    <a:pt x="1375553" y="364250"/>
                    <a:pt x="1567052" y="361072"/>
                  </a:cubicBezTo>
                  <a:cubicBezTo>
                    <a:pt x="1772833" y="358528"/>
                    <a:pt x="2020810" y="426558"/>
                    <a:pt x="2264891" y="531462"/>
                  </a:cubicBezTo>
                  <a:lnTo>
                    <a:pt x="2299945" y="531462"/>
                  </a:lnTo>
                  <a:cubicBezTo>
                    <a:pt x="2042881" y="418928"/>
                    <a:pt x="1781272" y="344541"/>
                    <a:pt x="1565754" y="347720"/>
                  </a:cubicBezTo>
                  <a:close/>
                </a:path>
              </a:pathLst>
            </a:custGeom>
            <a:grpFill/>
            <a:ln w="6492"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761DE395-1A7C-4A92-96E6-F9E7565572E9}"/>
                </a:ext>
              </a:extLst>
            </p:cNvPr>
            <p:cNvSpPr/>
            <p:nvPr/>
          </p:nvSpPr>
          <p:spPr>
            <a:xfrm>
              <a:off x="15214818" y="7686251"/>
              <a:ext cx="2830301" cy="2460488"/>
            </a:xfrm>
            <a:custGeom>
              <a:avLst/>
              <a:gdLst>
                <a:gd name="connsiteX0" fmla="*/ 2050670 w 2830301"/>
                <a:gd name="connsiteY0" fmla="*/ 126156 h 2460487"/>
                <a:gd name="connsiteX1" fmla="*/ 1761797 w 2830301"/>
                <a:gd name="connsiteY1" fmla="*/ 534331 h 2460487"/>
                <a:gd name="connsiteX2" fmla="*/ 1743621 w 2830301"/>
                <a:gd name="connsiteY2" fmla="*/ 585829 h 2460487"/>
                <a:gd name="connsiteX3" fmla="*/ 1433327 w 2830301"/>
                <a:gd name="connsiteY3" fmla="*/ 1255311 h 2460487"/>
                <a:gd name="connsiteX4" fmla="*/ 1101610 w 2830301"/>
                <a:gd name="connsiteY4" fmla="*/ 1517254 h 2460487"/>
                <a:gd name="connsiteX5" fmla="*/ 734839 w 2830301"/>
                <a:gd name="connsiteY5" fmla="*/ 1840869 h 2460487"/>
                <a:gd name="connsiteX6" fmla="*/ 523215 w 2830301"/>
                <a:gd name="connsiteY6" fmla="*/ 2116800 h 2460487"/>
                <a:gd name="connsiteX7" fmla="*/ 449213 w 2830301"/>
                <a:gd name="connsiteY7" fmla="*/ 2176563 h 2460487"/>
                <a:gd name="connsiteX8" fmla="*/ 0 w 2830301"/>
                <a:gd name="connsiteY8" fmla="*/ 2464574 h 2460487"/>
                <a:gd name="connsiteX9" fmla="*/ 30510 w 2830301"/>
                <a:gd name="connsiteY9" fmla="*/ 2464574 h 2460487"/>
                <a:gd name="connsiteX10" fmla="*/ 458300 w 2830301"/>
                <a:gd name="connsiteY10" fmla="*/ 2187372 h 2460487"/>
                <a:gd name="connsiteX11" fmla="*/ 532304 w 2830301"/>
                <a:gd name="connsiteY11" fmla="*/ 2127608 h 2460487"/>
                <a:gd name="connsiteX12" fmla="*/ 748472 w 2830301"/>
                <a:gd name="connsiteY12" fmla="*/ 1845955 h 2460487"/>
                <a:gd name="connsiteX13" fmla="*/ 1106154 w 2830301"/>
                <a:gd name="connsiteY13" fmla="*/ 1531241 h 2460487"/>
                <a:gd name="connsiteX14" fmla="*/ 1446959 w 2830301"/>
                <a:gd name="connsiteY14" fmla="*/ 1262305 h 2460487"/>
                <a:gd name="connsiteX15" fmla="*/ 1759201 w 2830301"/>
                <a:gd name="connsiteY15" fmla="*/ 591552 h 2460487"/>
                <a:gd name="connsiteX16" fmla="*/ 1777378 w 2830301"/>
                <a:gd name="connsiteY16" fmla="*/ 540053 h 2460487"/>
                <a:gd name="connsiteX17" fmla="*/ 2061705 w 2830301"/>
                <a:gd name="connsiteY17" fmla="*/ 137601 h 2460487"/>
                <a:gd name="connsiteX18" fmla="*/ 2678399 w 2830301"/>
                <a:gd name="connsiteY18" fmla="*/ 93096 h 2460487"/>
                <a:gd name="connsiteX19" fmla="*/ 2832249 w 2830301"/>
                <a:gd name="connsiteY19" fmla="*/ 157310 h 2460487"/>
                <a:gd name="connsiteX20" fmla="*/ 2832249 w 2830301"/>
                <a:gd name="connsiteY20" fmla="*/ 143323 h 2460487"/>
                <a:gd name="connsiteX21" fmla="*/ 2685540 w 2830301"/>
                <a:gd name="connsiteY21" fmla="*/ 81652 h 2460487"/>
                <a:gd name="connsiteX22" fmla="*/ 2050670 w 2830301"/>
                <a:gd name="connsiteY22" fmla="*/ 126156 h 24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301" h="2460487">
                  <a:moveTo>
                    <a:pt x="2050670" y="126156"/>
                  </a:moveTo>
                  <a:cubicBezTo>
                    <a:pt x="1920191" y="234240"/>
                    <a:pt x="1820221" y="375385"/>
                    <a:pt x="1761797" y="534331"/>
                  </a:cubicBezTo>
                  <a:lnTo>
                    <a:pt x="1743621" y="585829"/>
                  </a:lnTo>
                  <a:cubicBezTo>
                    <a:pt x="1659231" y="815347"/>
                    <a:pt x="1555367" y="1041687"/>
                    <a:pt x="1433327" y="1255311"/>
                  </a:cubicBezTo>
                  <a:cubicBezTo>
                    <a:pt x="1361921" y="1381832"/>
                    <a:pt x="1243774" y="1475293"/>
                    <a:pt x="1101610" y="1517254"/>
                  </a:cubicBezTo>
                  <a:cubicBezTo>
                    <a:pt x="937374" y="1567481"/>
                    <a:pt x="802351" y="1685102"/>
                    <a:pt x="734839" y="1840869"/>
                  </a:cubicBezTo>
                  <a:cubicBezTo>
                    <a:pt x="688749" y="1948317"/>
                    <a:pt x="616044" y="2043684"/>
                    <a:pt x="523215" y="2116800"/>
                  </a:cubicBezTo>
                  <a:lnTo>
                    <a:pt x="449213" y="2176563"/>
                  </a:lnTo>
                  <a:cubicBezTo>
                    <a:pt x="309645" y="2289097"/>
                    <a:pt x="159690" y="2385101"/>
                    <a:pt x="0" y="2464574"/>
                  </a:cubicBezTo>
                  <a:lnTo>
                    <a:pt x="30510" y="2464574"/>
                  </a:lnTo>
                  <a:cubicBezTo>
                    <a:pt x="181762" y="2387008"/>
                    <a:pt x="324576" y="2294820"/>
                    <a:pt x="458300" y="2187372"/>
                  </a:cubicBezTo>
                  <a:lnTo>
                    <a:pt x="532304" y="2127608"/>
                  </a:lnTo>
                  <a:cubicBezTo>
                    <a:pt x="626431" y="2051314"/>
                    <a:pt x="700434" y="1954675"/>
                    <a:pt x="748472" y="1845955"/>
                  </a:cubicBezTo>
                  <a:cubicBezTo>
                    <a:pt x="814036" y="1694638"/>
                    <a:pt x="944516" y="1578925"/>
                    <a:pt x="1106154" y="1531241"/>
                  </a:cubicBezTo>
                  <a:cubicBezTo>
                    <a:pt x="1252863" y="1488008"/>
                    <a:pt x="1373604" y="1392641"/>
                    <a:pt x="1446959" y="1262305"/>
                  </a:cubicBezTo>
                  <a:cubicBezTo>
                    <a:pt x="1568999" y="1047409"/>
                    <a:pt x="1674162" y="822977"/>
                    <a:pt x="1759201" y="591552"/>
                  </a:cubicBezTo>
                  <a:lnTo>
                    <a:pt x="1777378" y="540053"/>
                  </a:lnTo>
                  <a:cubicBezTo>
                    <a:pt x="1834502" y="384286"/>
                    <a:pt x="1933174" y="244413"/>
                    <a:pt x="2061705" y="137601"/>
                  </a:cubicBezTo>
                  <a:cubicBezTo>
                    <a:pt x="2235678" y="-8630"/>
                    <a:pt x="2484953" y="-26432"/>
                    <a:pt x="2678399" y="93096"/>
                  </a:cubicBezTo>
                  <a:cubicBezTo>
                    <a:pt x="2725787" y="122978"/>
                    <a:pt x="2777720" y="143959"/>
                    <a:pt x="2832249" y="157310"/>
                  </a:cubicBezTo>
                  <a:lnTo>
                    <a:pt x="2832249" y="143323"/>
                  </a:lnTo>
                  <a:cubicBezTo>
                    <a:pt x="2780317" y="129972"/>
                    <a:pt x="2730981" y="109626"/>
                    <a:pt x="2685540" y="81652"/>
                  </a:cubicBezTo>
                  <a:cubicBezTo>
                    <a:pt x="2485601" y="-42327"/>
                    <a:pt x="2231134" y="-23253"/>
                    <a:pt x="2050670" y="126156"/>
                  </a:cubicBezTo>
                  <a:close/>
                </a:path>
              </a:pathLst>
            </a:custGeom>
            <a:grpFill/>
            <a:ln w="6492"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5B965323-2863-49E5-9099-28C9C607DD8D}"/>
                </a:ext>
              </a:extLst>
            </p:cNvPr>
            <p:cNvSpPr/>
            <p:nvPr/>
          </p:nvSpPr>
          <p:spPr>
            <a:xfrm>
              <a:off x="15490057" y="7817292"/>
              <a:ext cx="2557658" cy="2333331"/>
            </a:xfrm>
            <a:custGeom>
              <a:avLst/>
              <a:gdLst>
                <a:gd name="connsiteX0" fmla="*/ 2360965 w 2557657"/>
                <a:gd name="connsiteY0" fmla="*/ 59331 h 2333330"/>
                <a:gd name="connsiteX1" fmla="*/ 1783219 w 2557657"/>
                <a:gd name="connsiteY1" fmla="*/ 136896 h 2333330"/>
                <a:gd name="connsiteX2" fmla="*/ 1569649 w 2557657"/>
                <a:gd name="connsiteY2" fmla="*/ 505651 h 2333330"/>
                <a:gd name="connsiteX3" fmla="*/ 1568351 w 2557657"/>
                <a:gd name="connsiteY3" fmla="*/ 510102 h 2333330"/>
                <a:gd name="connsiteX4" fmla="*/ 1245073 w 2557657"/>
                <a:gd name="connsiteY4" fmla="*/ 1254606 h 2333330"/>
                <a:gd name="connsiteX5" fmla="*/ 908812 w 2557657"/>
                <a:gd name="connsiteY5" fmla="*/ 1493026 h 2333330"/>
                <a:gd name="connsiteX6" fmla="*/ 523865 w 2557657"/>
                <a:gd name="connsiteY6" fmla="*/ 1841435 h 2333330"/>
                <a:gd name="connsiteX7" fmla="*/ 344700 w 2557657"/>
                <a:gd name="connsiteY7" fmla="*/ 2088120 h 2333330"/>
                <a:gd name="connsiteX8" fmla="*/ 202535 w 2557657"/>
                <a:gd name="connsiteY8" fmla="*/ 2194932 h 2333330"/>
                <a:gd name="connsiteX9" fmla="*/ 0 w 2557657"/>
                <a:gd name="connsiteY9" fmla="*/ 2333533 h 2333330"/>
                <a:gd name="connsiteX10" fmla="*/ 31809 w 2557657"/>
                <a:gd name="connsiteY10" fmla="*/ 2333533 h 2333330"/>
                <a:gd name="connsiteX11" fmla="*/ 213572 w 2557657"/>
                <a:gd name="connsiteY11" fmla="*/ 2208284 h 2333330"/>
                <a:gd name="connsiteX12" fmla="*/ 355735 w 2557657"/>
                <a:gd name="connsiteY12" fmla="*/ 2101472 h 2333330"/>
                <a:gd name="connsiteX13" fmla="*/ 541393 w 2557657"/>
                <a:gd name="connsiteY13" fmla="*/ 1847158 h 2333330"/>
                <a:gd name="connsiteX14" fmla="*/ 915954 w 2557657"/>
                <a:gd name="connsiteY14" fmla="*/ 1507648 h 2333330"/>
                <a:gd name="connsiteX15" fmla="*/ 1261302 w 2557657"/>
                <a:gd name="connsiteY15" fmla="*/ 1263507 h 2333330"/>
                <a:gd name="connsiteX16" fmla="*/ 1587176 w 2557657"/>
                <a:gd name="connsiteY16" fmla="*/ 514553 h 2333330"/>
                <a:gd name="connsiteX17" fmla="*/ 1588474 w 2557657"/>
                <a:gd name="connsiteY17" fmla="*/ 510102 h 2333330"/>
                <a:gd name="connsiteX18" fmla="*/ 1797502 w 2557657"/>
                <a:gd name="connsiteY18" fmla="*/ 148341 h 2333330"/>
                <a:gd name="connsiteX19" fmla="*/ 2357071 w 2557657"/>
                <a:gd name="connsiteY19" fmla="*/ 72682 h 2333330"/>
                <a:gd name="connsiteX20" fmla="*/ 2441460 w 2557657"/>
                <a:gd name="connsiteY20" fmla="*/ 108922 h 2333330"/>
                <a:gd name="connsiteX21" fmla="*/ 2557658 w 2557657"/>
                <a:gd name="connsiteY21" fmla="*/ 146433 h 2333330"/>
                <a:gd name="connsiteX22" fmla="*/ 2557658 w 2557657"/>
                <a:gd name="connsiteY22" fmla="*/ 131174 h 2333330"/>
                <a:gd name="connsiteX23" fmla="*/ 2443408 w 2557657"/>
                <a:gd name="connsiteY23" fmla="*/ 94299 h 2333330"/>
                <a:gd name="connsiteX24" fmla="*/ 2360965 w 2557657"/>
                <a:gd name="connsiteY24" fmla="*/ 59331 h 233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7657" h="2333330">
                  <a:moveTo>
                    <a:pt x="2360965" y="59331"/>
                  </a:moveTo>
                  <a:cubicBezTo>
                    <a:pt x="2173360" y="-42395"/>
                    <a:pt x="1936420" y="-11242"/>
                    <a:pt x="1783219" y="136896"/>
                  </a:cubicBezTo>
                  <a:cubicBezTo>
                    <a:pt x="1678707" y="237986"/>
                    <a:pt x="1605353" y="365779"/>
                    <a:pt x="1569649" y="505651"/>
                  </a:cubicBezTo>
                  <a:lnTo>
                    <a:pt x="1568351" y="510102"/>
                  </a:lnTo>
                  <a:cubicBezTo>
                    <a:pt x="1503436" y="775224"/>
                    <a:pt x="1394378" y="1025087"/>
                    <a:pt x="1245073" y="1254606"/>
                  </a:cubicBezTo>
                  <a:cubicBezTo>
                    <a:pt x="1167175" y="1373498"/>
                    <a:pt x="1049030" y="1458058"/>
                    <a:pt x="908812" y="1493026"/>
                  </a:cubicBezTo>
                  <a:cubicBezTo>
                    <a:pt x="727700" y="1537531"/>
                    <a:pt x="583588" y="1667867"/>
                    <a:pt x="523865" y="1841435"/>
                  </a:cubicBezTo>
                  <a:cubicBezTo>
                    <a:pt x="490110" y="1939982"/>
                    <a:pt x="427792" y="2025177"/>
                    <a:pt x="344700" y="2088120"/>
                  </a:cubicBezTo>
                  <a:lnTo>
                    <a:pt x="202535" y="2194932"/>
                  </a:lnTo>
                  <a:cubicBezTo>
                    <a:pt x="136972" y="2244523"/>
                    <a:pt x="69459" y="2290300"/>
                    <a:pt x="0" y="2333533"/>
                  </a:cubicBezTo>
                  <a:lnTo>
                    <a:pt x="31809" y="2333533"/>
                  </a:lnTo>
                  <a:cubicBezTo>
                    <a:pt x="94127" y="2294750"/>
                    <a:pt x="154498" y="2252789"/>
                    <a:pt x="213572" y="2208284"/>
                  </a:cubicBezTo>
                  <a:lnTo>
                    <a:pt x="355735" y="2101472"/>
                  </a:lnTo>
                  <a:cubicBezTo>
                    <a:pt x="442073" y="2035350"/>
                    <a:pt x="505690" y="1948883"/>
                    <a:pt x="541393" y="1847158"/>
                  </a:cubicBezTo>
                  <a:cubicBezTo>
                    <a:pt x="599817" y="1678039"/>
                    <a:pt x="739385" y="1550246"/>
                    <a:pt x="915954" y="1507648"/>
                  </a:cubicBezTo>
                  <a:cubicBezTo>
                    <a:pt x="1059415" y="1473316"/>
                    <a:pt x="1182106" y="1385578"/>
                    <a:pt x="1261302" y="1263507"/>
                  </a:cubicBezTo>
                  <a:cubicBezTo>
                    <a:pt x="1411905" y="1031445"/>
                    <a:pt x="1520963" y="779675"/>
                    <a:pt x="1587176" y="514553"/>
                  </a:cubicBezTo>
                  <a:lnTo>
                    <a:pt x="1588474" y="510102"/>
                  </a:lnTo>
                  <a:cubicBezTo>
                    <a:pt x="1622879" y="373408"/>
                    <a:pt x="1694286" y="248159"/>
                    <a:pt x="1797502" y="148341"/>
                  </a:cubicBezTo>
                  <a:cubicBezTo>
                    <a:pt x="1944859" y="4653"/>
                    <a:pt x="2175308" y="-25865"/>
                    <a:pt x="2357071" y="72682"/>
                  </a:cubicBezTo>
                  <a:cubicBezTo>
                    <a:pt x="2384335" y="87305"/>
                    <a:pt x="2412897" y="99385"/>
                    <a:pt x="2441460" y="108922"/>
                  </a:cubicBezTo>
                  <a:lnTo>
                    <a:pt x="2557658" y="146433"/>
                  </a:lnTo>
                  <a:lnTo>
                    <a:pt x="2557658" y="131174"/>
                  </a:lnTo>
                  <a:lnTo>
                    <a:pt x="2443408" y="94299"/>
                  </a:lnTo>
                  <a:cubicBezTo>
                    <a:pt x="2414844" y="84762"/>
                    <a:pt x="2386282" y="73318"/>
                    <a:pt x="2360965" y="59331"/>
                  </a:cubicBezTo>
                  <a:close/>
                </a:path>
              </a:pathLst>
            </a:custGeom>
            <a:grpFill/>
            <a:ln w="6492"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C0143450-BB04-42D3-ABE1-B84229F3BF3C}"/>
                </a:ext>
              </a:extLst>
            </p:cNvPr>
            <p:cNvSpPr/>
            <p:nvPr/>
          </p:nvSpPr>
          <p:spPr>
            <a:xfrm>
              <a:off x="15754262" y="7947143"/>
              <a:ext cx="2291505" cy="2199816"/>
            </a:xfrm>
            <a:custGeom>
              <a:avLst/>
              <a:gdLst>
                <a:gd name="connsiteX0" fmla="*/ 2085077 w 2291505"/>
                <a:gd name="connsiteY0" fmla="*/ 63630 h 2199815"/>
                <a:gd name="connsiteX1" fmla="*/ 1572247 w 2291505"/>
                <a:gd name="connsiteY1" fmla="*/ 131023 h 2199815"/>
                <a:gd name="connsiteX2" fmla="*/ 1410607 w 2291505"/>
                <a:gd name="connsiteY2" fmla="*/ 436836 h 2199815"/>
                <a:gd name="connsiteX3" fmla="*/ 1089277 w 2291505"/>
                <a:gd name="connsiteY3" fmla="*/ 1175618 h 2199815"/>
                <a:gd name="connsiteX4" fmla="*/ 721208 w 2291505"/>
                <a:gd name="connsiteY4" fmla="*/ 1461085 h 2199815"/>
                <a:gd name="connsiteX5" fmla="*/ 352490 w 2291505"/>
                <a:gd name="connsiteY5" fmla="*/ 1820304 h 2199815"/>
                <a:gd name="connsiteX6" fmla="*/ 165534 w 2291505"/>
                <a:gd name="connsiteY6" fmla="*/ 2077161 h 2199815"/>
                <a:gd name="connsiteX7" fmla="*/ 83742 w 2291505"/>
                <a:gd name="connsiteY7" fmla="*/ 2140104 h 2199815"/>
                <a:gd name="connsiteX8" fmla="*/ 0 w 2291505"/>
                <a:gd name="connsiteY8" fmla="*/ 2203682 h 2199815"/>
                <a:gd name="connsiteX9" fmla="*/ 24668 w 2291505"/>
                <a:gd name="connsiteY9" fmla="*/ 2203682 h 2199815"/>
                <a:gd name="connsiteX10" fmla="*/ 92829 w 2291505"/>
                <a:gd name="connsiteY10" fmla="*/ 2151548 h 2199815"/>
                <a:gd name="connsiteX11" fmla="*/ 174623 w 2291505"/>
                <a:gd name="connsiteY11" fmla="*/ 2088605 h 2199815"/>
                <a:gd name="connsiteX12" fmla="*/ 366123 w 2291505"/>
                <a:gd name="connsiteY12" fmla="*/ 1824119 h 2199815"/>
                <a:gd name="connsiteX13" fmla="*/ 725752 w 2291505"/>
                <a:gd name="connsiteY13" fmla="*/ 1473801 h 2199815"/>
                <a:gd name="connsiteX14" fmla="*/ 1101612 w 2291505"/>
                <a:gd name="connsiteY14" fmla="*/ 1181340 h 2199815"/>
                <a:gd name="connsiteX15" fmla="*/ 1424888 w 2291505"/>
                <a:gd name="connsiteY15" fmla="*/ 438744 h 2199815"/>
                <a:gd name="connsiteX16" fmla="*/ 1581984 w 2291505"/>
                <a:gd name="connsiteY16" fmla="*/ 140560 h 2199815"/>
                <a:gd name="connsiteX17" fmla="*/ 2075339 w 2291505"/>
                <a:gd name="connsiteY17" fmla="*/ 75710 h 2199815"/>
                <a:gd name="connsiteX18" fmla="*/ 2180502 w 2291505"/>
                <a:gd name="connsiteY18" fmla="*/ 123394 h 2199815"/>
                <a:gd name="connsiteX19" fmla="*/ 2292805 w 2291505"/>
                <a:gd name="connsiteY19" fmla="*/ 156455 h 2199815"/>
                <a:gd name="connsiteX20" fmla="*/ 2292805 w 2291505"/>
                <a:gd name="connsiteY20" fmla="*/ 141196 h 2199815"/>
                <a:gd name="connsiteX21" fmla="*/ 2186343 w 2291505"/>
                <a:gd name="connsiteY21" fmla="*/ 110042 h 2199815"/>
                <a:gd name="connsiteX22" fmla="*/ 2085077 w 2291505"/>
                <a:gd name="connsiteY22" fmla="*/ 63630 h 219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505" h="2199815">
                  <a:moveTo>
                    <a:pt x="2085077" y="63630"/>
                  </a:moveTo>
                  <a:cubicBezTo>
                    <a:pt x="1921489" y="-41910"/>
                    <a:pt x="1701427" y="-13936"/>
                    <a:pt x="1572247" y="131023"/>
                  </a:cubicBezTo>
                  <a:cubicBezTo>
                    <a:pt x="1494997" y="218762"/>
                    <a:pt x="1438521" y="324938"/>
                    <a:pt x="1410607" y="436836"/>
                  </a:cubicBezTo>
                  <a:cubicBezTo>
                    <a:pt x="1345692" y="698780"/>
                    <a:pt x="1238582" y="946099"/>
                    <a:pt x="1089277" y="1175618"/>
                  </a:cubicBezTo>
                  <a:cubicBezTo>
                    <a:pt x="1002291" y="1307861"/>
                    <a:pt x="872461" y="1408951"/>
                    <a:pt x="721208" y="1461085"/>
                  </a:cubicBezTo>
                  <a:cubicBezTo>
                    <a:pt x="549183" y="1520214"/>
                    <a:pt x="414159" y="1650549"/>
                    <a:pt x="352490" y="1820304"/>
                  </a:cubicBezTo>
                  <a:cubicBezTo>
                    <a:pt x="315488" y="1922029"/>
                    <a:pt x="251871" y="2009768"/>
                    <a:pt x="165534" y="2077161"/>
                  </a:cubicBezTo>
                  <a:lnTo>
                    <a:pt x="83742" y="2140104"/>
                  </a:lnTo>
                  <a:cubicBezTo>
                    <a:pt x="57775" y="2160449"/>
                    <a:pt x="29212" y="2182066"/>
                    <a:pt x="0" y="2203682"/>
                  </a:cubicBezTo>
                  <a:lnTo>
                    <a:pt x="24668" y="2203682"/>
                  </a:lnTo>
                  <a:cubicBezTo>
                    <a:pt x="48686" y="2185880"/>
                    <a:pt x="71407" y="2168714"/>
                    <a:pt x="92829" y="2151548"/>
                  </a:cubicBezTo>
                  <a:lnTo>
                    <a:pt x="174623" y="2088605"/>
                  </a:lnTo>
                  <a:cubicBezTo>
                    <a:pt x="262258" y="2019940"/>
                    <a:pt x="327822" y="1929024"/>
                    <a:pt x="366123" y="1824119"/>
                  </a:cubicBezTo>
                  <a:cubicBezTo>
                    <a:pt x="425844" y="1659451"/>
                    <a:pt x="556324" y="1531658"/>
                    <a:pt x="725752" y="1473801"/>
                  </a:cubicBezTo>
                  <a:cubicBezTo>
                    <a:pt x="879601" y="1421667"/>
                    <a:pt x="1013326" y="1318034"/>
                    <a:pt x="1101612" y="1181340"/>
                  </a:cubicBezTo>
                  <a:cubicBezTo>
                    <a:pt x="1250917" y="952457"/>
                    <a:pt x="1359325" y="701959"/>
                    <a:pt x="1424888" y="438744"/>
                  </a:cubicBezTo>
                  <a:cubicBezTo>
                    <a:pt x="1451504" y="330024"/>
                    <a:pt x="1506032" y="225120"/>
                    <a:pt x="1581984" y="140560"/>
                  </a:cubicBezTo>
                  <a:cubicBezTo>
                    <a:pt x="1706621" y="1323"/>
                    <a:pt x="1917595" y="-26652"/>
                    <a:pt x="2075339" y="75710"/>
                  </a:cubicBezTo>
                  <a:cubicBezTo>
                    <a:pt x="2108445" y="96691"/>
                    <a:pt x="2142850" y="113221"/>
                    <a:pt x="2180502" y="123394"/>
                  </a:cubicBezTo>
                  <a:lnTo>
                    <a:pt x="2292805" y="156455"/>
                  </a:lnTo>
                  <a:lnTo>
                    <a:pt x="2292805" y="141196"/>
                  </a:lnTo>
                  <a:lnTo>
                    <a:pt x="2186343" y="110042"/>
                  </a:lnTo>
                  <a:cubicBezTo>
                    <a:pt x="2149992" y="99870"/>
                    <a:pt x="2116884" y="84611"/>
                    <a:pt x="2085077" y="63630"/>
                  </a:cubicBezTo>
                  <a:close/>
                </a:path>
              </a:pathLst>
            </a:custGeom>
            <a:grpFill/>
            <a:ln w="6492"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27FA6F59-5539-4452-808D-9E7849EB92F5}"/>
                </a:ext>
              </a:extLst>
            </p:cNvPr>
            <p:cNvSpPr/>
            <p:nvPr/>
          </p:nvSpPr>
          <p:spPr>
            <a:xfrm>
              <a:off x="15945761" y="8061122"/>
              <a:ext cx="2096760" cy="2085375"/>
            </a:xfrm>
            <a:custGeom>
              <a:avLst/>
              <a:gdLst>
                <a:gd name="connsiteX0" fmla="*/ 1474224 w 2096759"/>
                <a:gd name="connsiteY0" fmla="*/ 88889 h 2085374"/>
                <a:gd name="connsiteX1" fmla="*/ 1363219 w 2096759"/>
                <a:gd name="connsiteY1" fmla="*/ 280260 h 2085374"/>
                <a:gd name="connsiteX2" fmla="*/ 1315182 w 2096759"/>
                <a:gd name="connsiteY2" fmla="*/ 512957 h 2085374"/>
                <a:gd name="connsiteX3" fmla="*/ 1058117 w 2096759"/>
                <a:gd name="connsiteY3" fmla="*/ 1080713 h 2085374"/>
                <a:gd name="connsiteX4" fmla="*/ 558270 w 2096759"/>
                <a:gd name="connsiteY4" fmla="*/ 1450740 h 2085374"/>
                <a:gd name="connsiteX5" fmla="*/ 256415 w 2096759"/>
                <a:gd name="connsiteY5" fmla="*/ 1770540 h 2085374"/>
                <a:gd name="connsiteX6" fmla="*/ 0 w 2096759"/>
                <a:gd name="connsiteY6" fmla="*/ 2090339 h 2085374"/>
                <a:gd name="connsiteX7" fmla="*/ 22072 w 2096759"/>
                <a:gd name="connsiteY7" fmla="*/ 2090339 h 2085374"/>
                <a:gd name="connsiteX8" fmla="*/ 271346 w 2096759"/>
                <a:gd name="connsiteY8" fmla="*/ 1773719 h 2085374"/>
                <a:gd name="connsiteX9" fmla="*/ 564114 w 2096759"/>
                <a:gd name="connsiteY9" fmla="*/ 1464091 h 2085374"/>
                <a:gd name="connsiteX10" fmla="*/ 1069802 w 2096759"/>
                <a:gd name="connsiteY10" fmla="*/ 1089614 h 2085374"/>
                <a:gd name="connsiteX11" fmla="*/ 1330113 w 2096759"/>
                <a:gd name="connsiteY11" fmla="*/ 516136 h 2085374"/>
                <a:gd name="connsiteX12" fmla="*/ 1378149 w 2096759"/>
                <a:gd name="connsiteY12" fmla="*/ 283439 h 2085374"/>
                <a:gd name="connsiteX13" fmla="*/ 1484611 w 2096759"/>
                <a:gd name="connsiteY13" fmla="*/ 99697 h 2085374"/>
                <a:gd name="connsiteX14" fmla="*/ 1864365 w 2096759"/>
                <a:gd name="connsiteY14" fmla="*/ 50742 h 2085374"/>
                <a:gd name="connsiteX15" fmla="*/ 2100656 w 2096759"/>
                <a:gd name="connsiteY15" fmla="*/ 148652 h 2085374"/>
                <a:gd name="connsiteX16" fmla="*/ 2100656 w 2096759"/>
                <a:gd name="connsiteY16" fmla="*/ 133394 h 2085374"/>
                <a:gd name="connsiteX17" fmla="*/ 1870207 w 2096759"/>
                <a:gd name="connsiteY17" fmla="*/ 37390 h 2085374"/>
                <a:gd name="connsiteX18" fmla="*/ 1474224 w 2096759"/>
                <a:gd name="connsiteY18" fmla="*/ 88889 h 208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759" h="2085374">
                  <a:moveTo>
                    <a:pt x="1474224" y="88889"/>
                  </a:moveTo>
                  <a:cubicBezTo>
                    <a:pt x="1418397" y="138480"/>
                    <a:pt x="1378799" y="206509"/>
                    <a:pt x="1363219" y="280260"/>
                  </a:cubicBezTo>
                  <a:lnTo>
                    <a:pt x="1315182" y="512957"/>
                  </a:lnTo>
                  <a:cubicBezTo>
                    <a:pt x="1272987" y="717679"/>
                    <a:pt x="1184054" y="913502"/>
                    <a:pt x="1058117" y="1080713"/>
                  </a:cubicBezTo>
                  <a:cubicBezTo>
                    <a:pt x="930235" y="1249832"/>
                    <a:pt x="757561" y="1376989"/>
                    <a:pt x="558270" y="1450740"/>
                  </a:cubicBezTo>
                  <a:cubicBezTo>
                    <a:pt x="413511" y="1504146"/>
                    <a:pt x="299260" y="1624309"/>
                    <a:pt x="256415" y="1770540"/>
                  </a:cubicBezTo>
                  <a:cubicBezTo>
                    <a:pt x="225257" y="1876716"/>
                    <a:pt x="202537" y="1913592"/>
                    <a:pt x="0" y="2090339"/>
                  </a:cubicBezTo>
                  <a:lnTo>
                    <a:pt x="22072" y="2090339"/>
                  </a:lnTo>
                  <a:cubicBezTo>
                    <a:pt x="216818" y="1919949"/>
                    <a:pt x="239538" y="1881802"/>
                    <a:pt x="271346" y="1773719"/>
                  </a:cubicBezTo>
                  <a:cubicBezTo>
                    <a:pt x="312892" y="1632574"/>
                    <a:pt x="421949" y="1516226"/>
                    <a:pt x="564114" y="1464091"/>
                  </a:cubicBezTo>
                  <a:cubicBezTo>
                    <a:pt x="766649" y="1390340"/>
                    <a:pt x="940622" y="1260004"/>
                    <a:pt x="1069802" y="1089614"/>
                  </a:cubicBezTo>
                  <a:cubicBezTo>
                    <a:pt x="1197685" y="920495"/>
                    <a:pt x="1287918" y="722130"/>
                    <a:pt x="1330113" y="516136"/>
                  </a:cubicBezTo>
                  <a:lnTo>
                    <a:pt x="1378149" y="283439"/>
                  </a:lnTo>
                  <a:cubicBezTo>
                    <a:pt x="1392430" y="212867"/>
                    <a:pt x="1430082" y="148016"/>
                    <a:pt x="1484611" y="99697"/>
                  </a:cubicBezTo>
                  <a:cubicBezTo>
                    <a:pt x="1589124" y="8779"/>
                    <a:pt x="1738429" y="-10930"/>
                    <a:pt x="1864365" y="50742"/>
                  </a:cubicBezTo>
                  <a:cubicBezTo>
                    <a:pt x="1940964" y="87617"/>
                    <a:pt x="2020161" y="120678"/>
                    <a:pt x="2100656" y="148652"/>
                  </a:cubicBezTo>
                  <a:lnTo>
                    <a:pt x="2100656" y="133394"/>
                  </a:lnTo>
                  <a:cubicBezTo>
                    <a:pt x="2022108" y="105419"/>
                    <a:pt x="1945509" y="73630"/>
                    <a:pt x="1870207" y="37390"/>
                  </a:cubicBezTo>
                  <a:cubicBezTo>
                    <a:pt x="1738429" y="-27460"/>
                    <a:pt x="1583282" y="-6479"/>
                    <a:pt x="1474224" y="88889"/>
                  </a:cubicBezTo>
                  <a:close/>
                </a:path>
              </a:pathLst>
            </a:custGeom>
            <a:grpFill/>
            <a:ln w="6492"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A2399FFD-1497-4479-884A-D1E69564013E}"/>
                </a:ext>
              </a:extLst>
            </p:cNvPr>
            <p:cNvSpPr/>
            <p:nvPr/>
          </p:nvSpPr>
          <p:spPr>
            <a:xfrm>
              <a:off x="16162579" y="8308763"/>
              <a:ext cx="1882540" cy="1837418"/>
            </a:xfrm>
            <a:custGeom>
              <a:avLst/>
              <a:gdLst>
                <a:gd name="connsiteX0" fmla="*/ 1849433 w 1882539"/>
                <a:gd name="connsiteY0" fmla="*/ 23717 h 1837418"/>
                <a:gd name="connsiteX1" fmla="*/ 1463837 w 1882539"/>
                <a:gd name="connsiteY1" fmla="*/ 56778 h 1837418"/>
                <a:gd name="connsiteX2" fmla="*/ 1221053 w 1882539"/>
                <a:gd name="connsiteY2" fmla="*/ 351782 h 1837418"/>
                <a:gd name="connsiteX3" fmla="*/ 962692 w 1882539"/>
                <a:gd name="connsiteY3" fmla="*/ 890292 h 1837418"/>
                <a:gd name="connsiteX4" fmla="*/ 878951 w 1882539"/>
                <a:gd name="connsiteY4" fmla="*/ 1009184 h 1837418"/>
                <a:gd name="connsiteX5" fmla="*/ 481020 w 1882539"/>
                <a:gd name="connsiteY5" fmla="*/ 1302916 h 1837418"/>
                <a:gd name="connsiteX6" fmla="*/ 106460 w 1882539"/>
                <a:gd name="connsiteY6" fmla="*/ 1663407 h 1837418"/>
                <a:gd name="connsiteX7" fmla="*/ 0 w 1882539"/>
                <a:gd name="connsiteY7" fmla="*/ 1842062 h 1837418"/>
                <a:gd name="connsiteX8" fmla="*/ 19475 w 1882539"/>
                <a:gd name="connsiteY8" fmla="*/ 1842062 h 1837418"/>
                <a:gd name="connsiteX9" fmla="*/ 120093 w 1882539"/>
                <a:gd name="connsiteY9" fmla="*/ 1667857 h 1837418"/>
                <a:gd name="connsiteX10" fmla="*/ 484266 w 1882539"/>
                <a:gd name="connsiteY10" fmla="*/ 1316268 h 1837418"/>
                <a:gd name="connsiteX11" fmla="*/ 889986 w 1882539"/>
                <a:gd name="connsiteY11" fmla="*/ 1016813 h 1837418"/>
                <a:gd name="connsiteX12" fmla="*/ 973728 w 1882539"/>
                <a:gd name="connsiteY12" fmla="*/ 897922 h 1837418"/>
                <a:gd name="connsiteX13" fmla="*/ 1235336 w 1882539"/>
                <a:gd name="connsiteY13" fmla="*/ 354961 h 1837418"/>
                <a:gd name="connsiteX14" fmla="*/ 1470977 w 1882539"/>
                <a:gd name="connsiteY14" fmla="*/ 68858 h 1837418"/>
                <a:gd name="connsiteX15" fmla="*/ 1844889 w 1882539"/>
                <a:gd name="connsiteY15" fmla="*/ 35797 h 1837418"/>
                <a:gd name="connsiteX16" fmla="*/ 1865661 w 1882539"/>
                <a:gd name="connsiteY16" fmla="*/ 42155 h 1837418"/>
                <a:gd name="connsiteX17" fmla="*/ 1885136 w 1882539"/>
                <a:gd name="connsiteY17" fmla="*/ 47241 h 1837418"/>
                <a:gd name="connsiteX18" fmla="*/ 1885136 w 1882539"/>
                <a:gd name="connsiteY18" fmla="*/ 33890 h 1837418"/>
                <a:gd name="connsiteX19" fmla="*/ 1871505 w 1882539"/>
                <a:gd name="connsiteY19" fmla="*/ 30075 h 1837418"/>
                <a:gd name="connsiteX20" fmla="*/ 1849433 w 1882539"/>
                <a:gd name="connsiteY20" fmla="*/ 23717 h 183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2539" h="1837418">
                  <a:moveTo>
                    <a:pt x="1849433" y="23717"/>
                  </a:moveTo>
                  <a:cubicBezTo>
                    <a:pt x="1721550" y="-16973"/>
                    <a:pt x="1581333" y="-4893"/>
                    <a:pt x="1463837" y="56778"/>
                  </a:cubicBezTo>
                  <a:cubicBezTo>
                    <a:pt x="1346340" y="118449"/>
                    <a:pt x="1258056" y="226533"/>
                    <a:pt x="1221053" y="351782"/>
                  </a:cubicBezTo>
                  <a:cubicBezTo>
                    <a:pt x="1165227" y="543153"/>
                    <a:pt x="1078240" y="725624"/>
                    <a:pt x="962692" y="890292"/>
                  </a:cubicBezTo>
                  <a:lnTo>
                    <a:pt x="878951" y="1009184"/>
                  </a:lnTo>
                  <a:cubicBezTo>
                    <a:pt x="782876" y="1145878"/>
                    <a:pt x="640712" y="1249511"/>
                    <a:pt x="481020" y="1302916"/>
                  </a:cubicBezTo>
                  <a:cubicBezTo>
                    <a:pt x="304452" y="1360773"/>
                    <a:pt x="168130" y="1492380"/>
                    <a:pt x="106460" y="1663407"/>
                  </a:cubicBezTo>
                  <a:cubicBezTo>
                    <a:pt x="82442" y="1728892"/>
                    <a:pt x="46089" y="1789928"/>
                    <a:pt x="0" y="1842062"/>
                  </a:cubicBezTo>
                  <a:lnTo>
                    <a:pt x="19475" y="1842062"/>
                  </a:lnTo>
                  <a:cubicBezTo>
                    <a:pt x="62967" y="1789928"/>
                    <a:pt x="97373" y="1730800"/>
                    <a:pt x="120093" y="1667857"/>
                  </a:cubicBezTo>
                  <a:cubicBezTo>
                    <a:pt x="179815" y="1500010"/>
                    <a:pt x="313541" y="1372853"/>
                    <a:pt x="484266" y="1316268"/>
                  </a:cubicBezTo>
                  <a:cubicBezTo>
                    <a:pt x="649152" y="1262862"/>
                    <a:pt x="792613" y="1156050"/>
                    <a:pt x="889986" y="1016813"/>
                  </a:cubicBezTo>
                  <a:lnTo>
                    <a:pt x="973728" y="897922"/>
                  </a:lnTo>
                  <a:cubicBezTo>
                    <a:pt x="1090575" y="731982"/>
                    <a:pt x="1178210" y="549511"/>
                    <a:pt x="1235336" y="354961"/>
                  </a:cubicBezTo>
                  <a:cubicBezTo>
                    <a:pt x="1271039" y="232891"/>
                    <a:pt x="1356077" y="128622"/>
                    <a:pt x="1470977" y="68858"/>
                  </a:cubicBezTo>
                  <a:cubicBezTo>
                    <a:pt x="1585878" y="9094"/>
                    <a:pt x="1721550" y="-2985"/>
                    <a:pt x="1844889" y="35797"/>
                  </a:cubicBezTo>
                  <a:cubicBezTo>
                    <a:pt x="1852678" y="37069"/>
                    <a:pt x="1858522" y="40247"/>
                    <a:pt x="1865661" y="42155"/>
                  </a:cubicBezTo>
                  <a:lnTo>
                    <a:pt x="1885136" y="47241"/>
                  </a:lnTo>
                  <a:lnTo>
                    <a:pt x="1885136" y="33890"/>
                  </a:lnTo>
                  <a:lnTo>
                    <a:pt x="1871505" y="30075"/>
                  </a:lnTo>
                  <a:cubicBezTo>
                    <a:pt x="1863065" y="28167"/>
                    <a:pt x="1856574" y="24988"/>
                    <a:pt x="1849433" y="23717"/>
                  </a:cubicBezTo>
                  <a:close/>
                </a:path>
              </a:pathLst>
            </a:custGeom>
            <a:grpFill/>
            <a:ln w="6492"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89522C7C-1291-4E28-867B-174AA365C488}"/>
                </a:ext>
              </a:extLst>
            </p:cNvPr>
            <p:cNvSpPr/>
            <p:nvPr/>
          </p:nvSpPr>
          <p:spPr>
            <a:xfrm>
              <a:off x="16342394" y="8473624"/>
              <a:ext cx="1700777" cy="1672114"/>
            </a:xfrm>
            <a:custGeom>
              <a:avLst/>
              <a:gdLst>
                <a:gd name="connsiteX0" fmla="*/ 1103558 w 1700777"/>
                <a:gd name="connsiteY0" fmla="*/ 457130 h 1672114"/>
                <a:gd name="connsiteX1" fmla="*/ 1012027 w 1700777"/>
                <a:gd name="connsiteY1" fmla="*/ 639600 h 1672114"/>
                <a:gd name="connsiteX2" fmla="*/ 784176 w 1700777"/>
                <a:gd name="connsiteY2" fmla="*/ 951135 h 1672114"/>
                <a:gd name="connsiteX3" fmla="*/ 357033 w 1700777"/>
                <a:gd name="connsiteY3" fmla="*/ 1248046 h 1672114"/>
                <a:gd name="connsiteX4" fmla="*/ 41545 w 1700777"/>
                <a:gd name="connsiteY4" fmla="*/ 1573568 h 1672114"/>
                <a:gd name="connsiteX5" fmla="*/ 0 w 1700777"/>
                <a:gd name="connsiteY5" fmla="*/ 1677837 h 1672114"/>
                <a:gd name="connsiteX6" fmla="*/ 16229 w 1700777"/>
                <a:gd name="connsiteY6" fmla="*/ 1677837 h 1672114"/>
                <a:gd name="connsiteX7" fmla="*/ 54528 w 1700777"/>
                <a:gd name="connsiteY7" fmla="*/ 1576747 h 1672114"/>
                <a:gd name="connsiteX8" fmla="*/ 359629 w 1700777"/>
                <a:gd name="connsiteY8" fmla="*/ 1261397 h 1672114"/>
                <a:gd name="connsiteX9" fmla="*/ 793913 w 1700777"/>
                <a:gd name="connsiteY9" fmla="*/ 958764 h 1672114"/>
                <a:gd name="connsiteX10" fmla="*/ 1021764 w 1700777"/>
                <a:gd name="connsiteY10" fmla="*/ 647229 h 1672114"/>
                <a:gd name="connsiteX11" fmla="*/ 1116541 w 1700777"/>
                <a:gd name="connsiteY11" fmla="*/ 460308 h 1672114"/>
                <a:gd name="connsiteX12" fmla="*/ 1703373 w 1700777"/>
                <a:gd name="connsiteY12" fmla="*/ 13352 h 1672114"/>
                <a:gd name="connsiteX13" fmla="*/ 1703373 w 1700777"/>
                <a:gd name="connsiteY13" fmla="*/ 0 h 1672114"/>
                <a:gd name="connsiteX14" fmla="*/ 1103558 w 1700777"/>
                <a:gd name="connsiteY14" fmla="*/ 457130 h 16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0777" h="1672114">
                  <a:moveTo>
                    <a:pt x="1103558" y="457130"/>
                  </a:moveTo>
                  <a:cubicBezTo>
                    <a:pt x="1083434" y="521980"/>
                    <a:pt x="1052924" y="583651"/>
                    <a:pt x="1012027" y="639600"/>
                  </a:cubicBezTo>
                  <a:lnTo>
                    <a:pt x="784176" y="951135"/>
                  </a:lnTo>
                  <a:cubicBezTo>
                    <a:pt x="679013" y="1093550"/>
                    <a:pt x="527761" y="1198455"/>
                    <a:pt x="357033" y="1248046"/>
                  </a:cubicBezTo>
                  <a:cubicBezTo>
                    <a:pt x="199939" y="1292551"/>
                    <a:pt x="80494" y="1417165"/>
                    <a:pt x="41545" y="1573568"/>
                  </a:cubicBezTo>
                  <a:cubicBezTo>
                    <a:pt x="32458" y="1609808"/>
                    <a:pt x="18177" y="1645412"/>
                    <a:pt x="0" y="1677837"/>
                  </a:cubicBezTo>
                  <a:lnTo>
                    <a:pt x="16229" y="1677837"/>
                  </a:lnTo>
                  <a:cubicBezTo>
                    <a:pt x="33107" y="1646047"/>
                    <a:pt x="46090" y="1611715"/>
                    <a:pt x="54528" y="1576747"/>
                  </a:cubicBezTo>
                  <a:cubicBezTo>
                    <a:pt x="90231" y="1424795"/>
                    <a:pt x="208378" y="1304631"/>
                    <a:pt x="359629" y="1261397"/>
                  </a:cubicBezTo>
                  <a:cubicBezTo>
                    <a:pt x="534900" y="1211170"/>
                    <a:pt x="687451" y="1104359"/>
                    <a:pt x="793913" y="958764"/>
                  </a:cubicBezTo>
                  <a:lnTo>
                    <a:pt x="1021764" y="647229"/>
                  </a:lnTo>
                  <a:cubicBezTo>
                    <a:pt x="1064609" y="590009"/>
                    <a:pt x="1095119" y="526430"/>
                    <a:pt x="1116541" y="460308"/>
                  </a:cubicBezTo>
                  <a:cubicBezTo>
                    <a:pt x="1198335" y="198365"/>
                    <a:pt x="1437871" y="25431"/>
                    <a:pt x="1703373" y="13352"/>
                  </a:cubicBezTo>
                  <a:lnTo>
                    <a:pt x="1703373" y="0"/>
                  </a:lnTo>
                  <a:cubicBezTo>
                    <a:pt x="1432029" y="12080"/>
                    <a:pt x="1187948" y="189464"/>
                    <a:pt x="1103558" y="457130"/>
                  </a:cubicBezTo>
                  <a:close/>
                </a:path>
              </a:pathLst>
            </a:custGeom>
            <a:grpFill/>
            <a:ln w="6492"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40414C7A-D5AA-4225-95C1-FAE815D1CE18}"/>
                </a:ext>
              </a:extLst>
            </p:cNvPr>
            <p:cNvSpPr/>
            <p:nvPr/>
          </p:nvSpPr>
          <p:spPr>
            <a:xfrm>
              <a:off x="16474172" y="8607594"/>
              <a:ext cx="1570947" cy="1538600"/>
            </a:xfrm>
            <a:custGeom>
              <a:avLst/>
              <a:gdLst>
                <a:gd name="connsiteX0" fmla="*/ 1332059 w 1570947"/>
                <a:gd name="connsiteY0" fmla="*/ 42143 h 1538599"/>
                <a:gd name="connsiteX1" fmla="*/ 1134718 w 1570947"/>
                <a:gd name="connsiteY1" fmla="*/ 290099 h 1538599"/>
                <a:gd name="connsiteX2" fmla="*/ 1087329 w 1570947"/>
                <a:gd name="connsiteY2" fmla="*/ 400726 h 1538599"/>
                <a:gd name="connsiteX3" fmla="*/ 692645 w 1570947"/>
                <a:gd name="connsiteY3" fmla="*/ 1011715 h 1538599"/>
                <a:gd name="connsiteX4" fmla="*/ 377806 w 1570947"/>
                <a:gd name="connsiteY4" fmla="*/ 1216438 h 1538599"/>
                <a:gd name="connsiteX5" fmla="*/ 0 w 1570947"/>
                <a:gd name="connsiteY5" fmla="*/ 1543231 h 1538599"/>
                <a:gd name="connsiteX6" fmla="*/ 15579 w 1570947"/>
                <a:gd name="connsiteY6" fmla="*/ 1543231 h 1538599"/>
                <a:gd name="connsiteX7" fmla="*/ 380402 w 1570947"/>
                <a:gd name="connsiteY7" fmla="*/ 1232332 h 1538599"/>
                <a:gd name="connsiteX8" fmla="*/ 704330 w 1570947"/>
                <a:gd name="connsiteY8" fmla="*/ 1020616 h 1538599"/>
                <a:gd name="connsiteX9" fmla="*/ 1099014 w 1570947"/>
                <a:gd name="connsiteY9" fmla="*/ 409626 h 1538599"/>
                <a:gd name="connsiteX10" fmla="*/ 1147701 w 1570947"/>
                <a:gd name="connsiteY10" fmla="*/ 295185 h 1538599"/>
                <a:gd name="connsiteX11" fmla="*/ 1337901 w 1570947"/>
                <a:gd name="connsiteY11" fmla="*/ 56130 h 1538599"/>
                <a:gd name="connsiteX12" fmla="*/ 1572245 w 1570947"/>
                <a:gd name="connsiteY12" fmla="*/ 20526 h 1538599"/>
                <a:gd name="connsiteX13" fmla="*/ 1572245 w 1570947"/>
                <a:gd name="connsiteY13" fmla="*/ 5903 h 1538599"/>
                <a:gd name="connsiteX14" fmla="*/ 1332059 w 1570947"/>
                <a:gd name="connsiteY14" fmla="*/ 42143 h 15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0947" h="1538599">
                  <a:moveTo>
                    <a:pt x="1332059" y="42143"/>
                  </a:moveTo>
                  <a:cubicBezTo>
                    <a:pt x="1232090" y="91734"/>
                    <a:pt x="1160684" y="182651"/>
                    <a:pt x="1134718" y="290099"/>
                  </a:cubicBezTo>
                  <a:cubicBezTo>
                    <a:pt x="1125628" y="328246"/>
                    <a:pt x="1108751" y="366393"/>
                    <a:pt x="1087329" y="400726"/>
                  </a:cubicBezTo>
                  <a:lnTo>
                    <a:pt x="692645" y="1011715"/>
                  </a:lnTo>
                  <a:cubicBezTo>
                    <a:pt x="621238" y="1120434"/>
                    <a:pt x="507636" y="1194821"/>
                    <a:pt x="377806" y="1216438"/>
                  </a:cubicBezTo>
                  <a:cubicBezTo>
                    <a:pt x="199939" y="1245684"/>
                    <a:pt x="51932" y="1372841"/>
                    <a:pt x="0" y="1543231"/>
                  </a:cubicBezTo>
                  <a:lnTo>
                    <a:pt x="15579" y="1543231"/>
                  </a:lnTo>
                  <a:cubicBezTo>
                    <a:pt x="67511" y="1381742"/>
                    <a:pt x="209027" y="1260307"/>
                    <a:pt x="380402" y="1232332"/>
                  </a:cubicBezTo>
                  <a:cubicBezTo>
                    <a:pt x="512830" y="1209444"/>
                    <a:pt x="630975" y="1132514"/>
                    <a:pt x="704330" y="1020616"/>
                  </a:cubicBezTo>
                  <a:lnTo>
                    <a:pt x="1099014" y="409626"/>
                  </a:lnTo>
                  <a:cubicBezTo>
                    <a:pt x="1121734" y="374658"/>
                    <a:pt x="1138611" y="335875"/>
                    <a:pt x="1147701" y="295185"/>
                  </a:cubicBezTo>
                  <a:cubicBezTo>
                    <a:pt x="1172367" y="192188"/>
                    <a:pt x="1241178" y="105722"/>
                    <a:pt x="1337901" y="56130"/>
                  </a:cubicBezTo>
                  <a:cubicBezTo>
                    <a:pt x="1411255" y="18619"/>
                    <a:pt x="1493049" y="6539"/>
                    <a:pt x="1572245" y="20526"/>
                  </a:cubicBezTo>
                  <a:lnTo>
                    <a:pt x="1572245" y="5903"/>
                  </a:lnTo>
                  <a:cubicBezTo>
                    <a:pt x="1491101" y="-8720"/>
                    <a:pt x="1406711" y="3996"/>
                    <a:pt x="1332059" y="42143"/>
                  </a:cubicBezTo>
                  <a:close/>
                </a:path>
              </a:pathLst>
            </a:custGeom>
            <a:grpFill/>
            <a:ln w="6492"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6D7C9443-B174-454A-B532-4A999C07975C}"/>
                </a:ext>
              </a:extLst>
            </p:cNvPr>
            <p:cNvSpPr/>
            <p:nvPr/>
          </p:nvSpPr>
          <p:spPr>
            <a:xfrm>
              <a:off x="16637758" y="8769264"/>
              <a:ext cx="1408659" cy="1379653"/>
            </a:xfrm>
            <a:custGeom>
              <a:avLst/>
              <a:gdLst>
                <a:gd name="connsiteX0" fmla="*/ 1051626 w 1408659"/>
                <a:gd name="connsiteY0" fmla="*/ 276566 h 1379653"/>
                <a:gd name="connsiteX1" fmla="*/ 1008781 w 1408659"/>
                <a:gd name="connsiteY1" fmla="*/ 369392 h 1379653"/>
                <a:gd name="connsiteX2" fmla="*/ 590078 w 1408659"/>
                <a:gd name="connsiteY2" fmla="*/ 1017256 h 1379653"/>
                <a:gd name="connsiteX3" fmla="*/ 292118 w 1408659"/>
                <a:gd name="connsiteY3" fmla="*/ 1192097 h 1379653"/>
                <a:gd name="connsiteX4" fmla="*/ 0 w 1408659"/>
                <a:gd name="connsiteY4" fmla="*/ 1381561 h 1379653"/>
                <a:gd name="connsiteX5" fmla="*/ 17527 w 1408659"/>
                <a:gd name="connsiteY5" fmla="*/ 1381561 h 1379653"/>
                <a:gd name="connsiteX6" fmla="*/ 294066 w 1408659"/>
                <a:gd name="connsiteY6" fmla="*/ 1207356 h 1379653"/>
                <a:gd name="connsiteX7" fmla="*/ 604361 w 1408659"/>
                <a:gd name="connsiteY7" fmla="*/ 1026793 h 1379653"/>
                <a:gd name="connsiteX8" fmla="*/ 1021764 w 1408659"/>
                <a:gd name="connsiteY8" fmla="*/ 380200 h 1379653"/>
                <a:gd name="connsiteX9" fmla="*/ 1067855 w 1408659"/>
                <a:gd name="connsiteY9" fmla="*/ 282924 h 1379653"/>
                <a:gd name="connsiteX10" fmla="*/ 1265196 w 1408659"/>
                <a:gd name="connsiteY10" fmla="*/ 54042 h 1379653"/>
                <a:gd name="connsiteX11" fmla="*/ 1409957 w 1408659"/>
                <a:gd name="connsiteY11" fmla="*/ 15895 h 1379653"/>
                <a:gd name="connsiteX12" fmla="*/ 1409957 w 1408659"/>
                <a:gd name="connsiteY12" fmla="*/ 0 h 1379653"/>
                <a:gd name="connsiteX13" fmla="*/ 1257407 w 1408659"/>
                <a:gd name="connsiteY13" fmla="*/ 39419 h 1379653"/>
                <a:gd name="connsiteX14" fmla="*/ 1051626 w 1408659"/>
                <a:gd name="connsiteY14" fmla="*/ 276566 h 13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659" h="1379653">
                  <a:moveTo>
                    <a:pt x="1051626" y="276566"/>
                  </a:moveTo>
                  <a:cubicBezTo>
                    <a:pt x="1042538" y="308992"/>
                    <a:pt x="1026958" y="340145"/>
                    <a:pt x="1008781" y="369392"/>
                  </a:cubicBezTo>
                  <a:lnTo>
                    <a:pt x="590078" y="1017256"/>
                  </a:lnTo>
                  <a:cubicBezTo>
                    <a:pt x="524515" y="1118346"/>
                    <a:pt x="414159" y="1184468"/>
                    <a:pt x="292118" y="1192097"/>
                  </a:cubicBezTo>
                  <a:cubicBezTo>
                    <a:pt x="166183" y="1201634"/>
                    <a:pt x="55828" y="1275385"/>
                    <a:pt x="0" y="1381561"/>
                  </a:cubicBezTo>
                  <a:lnTo>
                    <a:pt x="17527" y="1381561"/>
                  </a:lnTo>
                  <a:cubicBezTo>
                    <a:pt x="72056" y="1283014"/>
                    <a:pt x="175271" y="1214986"/>
                    <a:pt x="294066" y="1207356"/>
                  </a:cubicBezTo>
                  <a:cubicBezTo>
                    <a:pt x="420651" y="1199091"/>
                    <a:pt x="536848" y="1131062"/>
                    <a:pt x="604361" y="1026793"/>
                  </a:cubicBezTo>
                  <a:lnTo>
                    <a:pt x="1021764" y="380200"/>
                  </a:lnTo>
                  <a:cubicBezTo>
                    <a:pt x="1041239" y="349046"/>
                    <a:pt x="1056819" y="317257"/>
                    <a:pt x="1067855" y="282924"/>
                  </a:cubicBezTo>
                  <a:cubicBezTo>
                    <a:pt x="1098364" y="184378"/>
                    <a:pt x="1169771" y="100454"/>
                    <a:pt x="1265196" y="54042"/>
                  </a:cubicBezTo>
                  <a:cubicBezTo>
                    <a:pt x="1310637" y="31789"/>
                    <a:pt x="1359973" y="19074"/>
                    <a:pt x="1409957" y="15895"/>
                  </a:cubicBezTo>
                  <a:lnTo>
                    <a:pt x="1409957" y="0"/>
                  </a:lnTo>
                  <a:cubicBezTo>
                    <a:pt x="1357377" y="3179"/>
                    <a:pt x="1305445" y="16531"/>
                    <a:pt x="1257407" y="39419"/>
                  </a:cubicBezTo>
                  <a:cubicBezTo>
                    <a:pt x="1158086" y="87103"/>
                    <a:pt x="1083434" y="173570"/>
                    <a:pt x="1051626" y="276566"/>
                  </a:cubicBezTo>
                  <a:close/>
                </a:path>
              </a:pathLst>
            </a:custGeom>
            <a:grpFill/>
            <a:ln w="6492"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8F995CF7-A445-4FAA-AB18-9AB75A387E6F}"/>
                </a:ext>
              </a:extLst>
            </p:cNvPr>
            <p:cNvSpPr/>
            <p:nvPr/>
          </p:nvSpPr>
          <p:spPr>
            <a:xfrm>
              <a:off x="16801993" y="8919304"/>
              <a:ext cx="1239880" cy="1227065"/>
            </a:xfrm>
            <a:custGeom>
              <a:avLst/>
              <a:gdLst>
                <a:gd name="connsiteX0" fmla="*/ 1113943 w 1239879"/>
                <a:gd name="connsiteY0" fmla="*/ 30524 h 1227064"/>
                <a:gd name="connsiteX1" fmla="*/ 1013325 w 1239879"/>
                <a:gd name="connsiteY1" fmla="*/ 181841 h 1227064"/>
                <a:gd name="connsiteX2" fmla="*/ 980867 w 1239879"/>
                <a:gd name="connsiteY2" fmla="*/ 265764 h 1227064"/>
                <a:gd name="connsiteX3" fmla="*/ 805596 w 1239879"/>
                <a:gd name="connsiteY3" fmla="*/ 521350 h 1227064"/>
                <a:gd name="connsiteX4" fmla="*/ 114250 w 1239879"/>
                <a:gd name="connsiteY4" fmla="*/ 1180659 h 1227064"/>
                <a:gd name="connsiteX5" fmla="*/ 0 w 1239879"/>
                <a:gd name="connsiteY5" fmla="*/ 1231521 h 1227064"/>
                <a:gd name="connsiteX6" fmla="*/ 23369 w 1239879"/>
                <a:gd name="connsiteY6" fmla="*/ 1231521 h 1227064"/>
                <a:gd name="connsiteX7" fmla="*/ 115549 w 1239879"/>
                <a:gd name="connsiteY7" fmla="*/ 1195918 h 1227064"/>
                <a:gd name="connsiteX8" fmla="*/ 819229 w 1239879"/>
                <a:gd name="connsiteY8" fmla="*/ 529615 h 1227064"/>
                <a:gd name="connsiteX9" fmla="*/ 994500 w 1239879"/>
                <a:gd name="connsiteY9" fmla="*/ 274030 h 1227064"/>
                <a:gd name="connsiteX10" fmla="*/ 1029554 w 1239879"/>
                <a:gd name="connsiteY10" fmla="*/ 184384 h 1227064"/>
                <a:gd name="connsiteX11" fmla="*/ 1122383 w 1239879"/>
                <a:gd name="connsiteY11" fmla="*/ 43239 h 1227064"/>
                <a:gd name="connsiteX12" fmla="*/ 1244424 w 1239879"/>
                <a:gd name="connsiteY12" fmla="*/ 15265 h 1227064"/>
                <a:gd name="connsiteX13" fmla="*/ 1244424 w 1239879"/>
                <a:gd name="connsiteY13" fmla="*/ 1278 h 1227064"/>
                <a:gd name="connsiteX14" fmla="*/ 1113943 w 1239879"/>
                <a:gd name="connsiteY14" fmla="*/ 30524 h 12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9879" h="1227064">
                  <a:moveTo>
                    <a:pt x="1113943" y="30524"/>
                  </a:moveTo>
                  <a:cubicBezTo>
                    <a:pt x="1059415" y="64220"/>
                    <a:pt x="1023062" y="118262"/>
                    <a:pt x="1013325" y="181841"/>
                  </a:cubicBezTo>
                  <a:cubicBezTo>
                    <a:pt x="1010079" y="211087"/>
                    <a:pt x="997746" y="240968"/>
                    <a:pt x="980867" y="265764"/>
                  </a:cubicBezTo>
                  <a:cubicBezTo>
                    <a:pt x="915304" y="361132"/>
                    <a:pt x="857528" y="445056"/>
                    <a:pt x="805596" y="521350"/>
                  </a:cubicBezTo>
                  <a:cubicBezTo>
                    <a:pt x="435580" y="1060495"/>
                    <a:pt x="368718" y="1157135"/>
                    <a:pt x="114250" y="1180659"/>
                  </a:cubicBezTo>
                  <a:cubicBezTo>
                    <a:pt x="69459" y="1184473"/>
                    <a:pt x="29860" y="1203547"/>
                    <a:pt x="0" y="1231521"/>
                  </a:cubicBezTo>
                  <a:lnTo>
                    <a:pt x="23369" y="1231521"/>
                  </a:lnTo>
                  <a:cubicBezTo>
                    <a:pt x="49335" y="1211812"/>
                    <a:pt x="80494" y="1198461"/>
                    <a:pt x="115549" y="1195918"/>
                  </a:cubicBezTo>
                  <a:cubicBezTo>
                    <a:pt x="377806" y="1171122"/>
                    <a:pt x="445967" y="1074483"/>
                    <a:pt x="819229" y="529615"/>
                  </a:cubicBezTo>
                  <a:cubicBezTo>
                    <a:pt x="871161" y="453321"/>
                    <a:pt x="928935" y="368125"/>
                    <a:pt x="994500" y="274030"/>
                  </a:cubicBezTo>
                  <a:cubicBezTo>
                    <a:pt x="1012677" y="247326"/>
                    <a:pt x="1025010" y="216809"/>
                    <a:pt x="1029554" y="184384"/>
                  </a:cubicBezTo>
                  <a:cubicBezTo>
                    <a:pt x="1037345" y="125256"/>
                    <a:pt x="1071100" y="73757"/>
                    <a:pt x="1122383" y="43239"/>
                  </a:cubicBezTo>
                  <a:cubicBezTo>
                    <a:pt x="1159384" y="20987"/>
                    <a:pt x="1202229" y="11450"/>
                    <a:pt x="1244424" y="15265"/>
                  </a:cubicBezTo>
                  <a:lnTo>
                    <a:pt x="1244424" y="1278"/>
                  </a:lnTo>
                  <a:cubicBezTo>
                    <a:pt x="1198983" y="-3809"/>
                    <a:pt x="1152893" y="6364"/>
                    <a:pt x="1113943" y="30524"/>
                  </a:cubicBezTo>
                  <a:close/>
                </a:path>
              </a:pathLst>
            </a:custGeom>
            <a:grpFill/>
            <a:ln w="6492"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9C687BAA-0650-488B-8933-D8C39263353E}"/>
                </a:ext>
              </a:extLst>
            </p:cNvPr>
            <p:cNvSpPr/>
            <p:nvPr/>
          </p:nvSpPr>
          <p:spPr>
            <a:xfrm>
              <a:off x="17260943" y="9183161"/>
              <a:ext cx="785474" cy="966393"/>
            </a:xfrm>
            <a:custGeom>
              <a:avLst/>
              <a:gdLst>
                <a:gd name="connsiteX0" fmla="*/ 478424 w 785473"/>
                <a:gd name="connsiteY0" fmla="*/ 261307 h 966393"/>
                <a:gd name="connsiteX1" fmla="*/ 111006 w 785473"/>
                <a:gd name="connsiteY1" fmla="*/ 860852 h 966393"/>
                <a:gd name="connsiteX2" fmla="*/ 0 w 785473"/>
                <a:gd name="connsiteY2" fmla="*/ 967664 h 966393"/>
                <a:gd name="connsiteX3" fmla="*/ 29212 w 785473"/>
                <a:gd name="connsiteY3" fmla="*/ 967664 h 966393"/>
                <a:gd name="connsiteX4" fmla="*/ 124637 w 785473"/>
                <a:gd name="connsiteY4" fmla="*/ 868482 h 966393"/>
                <a:gd name="connsiteX5" fmla="*/ 492057 w 785473"/>
                <a:gd name="connsiteY5" fmla="*/ 268937 h 966393"/>
                <a:gd name="connsiteX6" fmla="*/ 786123 w 785473"/>
                <a:gd name="connsiteY6" fmla="*/ 16530 h 966393"/>
                <a:gd name="connsiteX7" fmla="*/ 786123 w 785473"/>
                <a:gd name="connsiteY7" fmla="*/ 0 h 966393"/>
                <a:gd name="connsiteX8" fmla="*/ 478424 w 785473"/>
                <a:gd name="connsiteY8" fmla="*/ 261307 h 96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73" h="966393">
                  <a:moveTo>
                    <a:pt x="478424" y="261307"/>
                  </a:moveTo>
                  <a:lnTo>
                    <a:pt x="111006" y="860852"/>
                  </a:lnTo>
                  <a:cubicBezTo>
                    <a:pt x="83740" y="905357"/>
                    <a:pt x="45441" y="942233"/>
                    <a:pt x="0" y="967664"/>
                  </a:cubicBezTo>
                  <a:lnTo>
                    <a:pt x="29212" y="967664"/>
                  </a:lnTo>
                  <a:cubicBezTo>
                    <a:pt x="67511" y="942233"/>
                    <a:pt x="100619" y="908536"/>
                    <a:pt x="124637" y="868482"/>
                  </a:cubicBezTo>
                  <a:lnTo>
                    <a:pt x="492057" y="268937"/>
                  </a:lnTo>
                  <a:cubicBezTo>
                    <a:pt x="562166" y="155131"/>
                    <a:pt x="666678" y="68029"/>
                    <a:pt x="786123" y="16530"/>
                  </a:cubicBezTo>
                  <a:lnTo>
                    <a:pt x="786123" y="0"/>
                  </a:lnTo>
                  <a:cubicBezTo>
                    <a:pt x="660187" y="52134"/>
                    <a:pt x="551129" y="142415"/>
                    <a:pt x="478424" y="261307"/>
                  </a:cubicBezTo>
                  <a:close/>
                </a:path>
              </a:pathLst>
            </a:custGeom>
            <a:grpFill/>
            <a:ln w="6492"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25F292D8-7A02-4C46-8808-A95F5CF2376F}"/>
                </a:ext>
              </a:extLst>
            </p:cNvPr>
            <p:cNvSpPr/>
            <p:nvPr/>
          </p:nvSpPr>
          <p:spPr>
            <a:xfrm>
              <a:off x="17553711" y="9337020"/>
              <a:ext cx="493355" cy="813805"/>
            </a:xfrm>
            <a:custGeom>
              <a:avLst/>
              <a:gdLst>
                <a:gd name="connsiteX0" fmla="*/ 321978 w 493355"/>
                <a:gd name="connsiteY0" fmla="*/ 186285 h 813804"/>
                <a:gd name="connsiteX1" fmla="*/ 42195 w 493355"/>
                <a:gd name="connsiteY1" fmla="*/ 748319 h 813804"/>
                <a:gd name="connsiteX2" fmla="*/ 0 w 493355"/>
                <a:gd name="connsiteY2" fmla="*/ 813805 h 813804"/>
                <a:gd name="connsiteX3" fmla="*/ 18825 w 493355"/>
                <a:gd name="connsiteY3" fmla="*/ 813805 h 813804"/>
                <a:gd name="connsiteX4" fmla="*/ 56476 w 493355"/>
                <a:gd name="connsiteY4" fmla="*/ 754676 h 813804"/>
                <a:gd name="connsiteX5" fmla="*/ 336259 w 493355"/>
                <a:gd name="connsiteY5" fmla="*/ 192643 h 813804"/>
                <a:gd name="connsiteX6" fmla="*/ 493355 w 493355"/>
                <a:gd name="connsiteY6" fmla="*/ 17802 h 813804"/>
                <a:gd name="connsiteX7" fmla="*/ 493355 w 493355"/>
                <a:gd name="connsiteY7" fmla="*/ 0 h 813804"/>
                <a:gd name="connsiteX8" fmla="*/ 321978 w 493355"/>
                <a:gd name="connsiteY8" fmla="*/ 186285 h 8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55" h="813804">
                  <a:moveTo>
                    <a:pt x="321978" y="186285"/>
                  </a:moveTo>
                  <a:lnTo>
                    <a:pt x="42195" y="748319"/>
                  </a:lnTo>
                  <a:cubicBezTo>
                    <a:pt x="30510" y="771843"/>
                    <a:pt x="16229" y="793460"/>
                    <a:pt x="0" y="813805"/>
                  </a:cubicBezTo>
                  <a:lnTo>
                    <a:pt x="18825" y="813805"/>
                  </a:lnTo>
                  <a:cubicBezTo>
                    <a:pt x="33106" y="795367"/>
                    <a:pt x="45441" y="775658"/>
                    <a:pt x="56476" y="754676"/>
                  </a:cubicBezTo>
                  <a:lnTo>
                    <a:pt x="336259" y="192643"/>
                  </a:lnTo>
                  <a:cubicBezTo>
                    <a:pt x="373262" y="119528"/>
                    <a:pt x="427790" y="60400"/>
                    <a:pt x="493355" y="17802"/>
                  </a:cubicBezTo>
                  <a:lnTo>
                    <a:pt x="493355" y="0"/>
                  </a:lnTo>
                  <a:cubicBezTo>
                    <a:pt x="421299" y="44505"/>
                    <a:pt x="361577" y="107448"/>
                    <a:pt x="321978" y="186285"/>
                  </a:cubicBezTo>
                  <a:close/>
                </a:path>
              </a:pathLst>
            </a:custGeom>
            <a:grpFill/>
            <a:ln w="6492"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F1D200E6-454F-4FBC-883F-30536D75CA2D}"/>
                </a:ext>
              </a:extLst>
            </p:cNvPr>
            <p:cNvSpPr/>
            <p:nvPr/>
          </p:nvSpPr>
          <p:spPr>
            <a:xfrm>
              <a:off x="18004517" y="704969"/>
              <a:ext cx="38949" cy="184378"/>
            </a:xfrm>
            <a:custGeom>
              <a:avLst/>
              <a:gdLst>
                <a:gd name="connsiteX0" fmla="*/ 12038 w 38949"/>
                <a:gd name="connsiteY0" fmla="*/ 36875 h 184377"/>
                <a:gd name="connsiteX1" fmla="*/ 18530 w 38949"/>
                <a:gd name="connsiteY1" fmla="*/ 151953 h 184377"/>
                <a:gd name="connsiteX2" fmla="*/ 41900 w 38949"/>
                <a:gd name="connsiteY2" fmla="*/ 186285 h 184377"/>
                <a:gd name="connsiteX3" fmla="*/ 41900 w 38949"/>
                <a:gd name="connsiteY3" fmla="*/ 165940 h 184377"/>
                <a:gd name="connsiteX4" fmla="*/ 29567 w 38949"/>
                <a:gd name="connsiteY4" fmla="*/ 147502 h 184377"/>
                <a:gd name="connsiteX5" fmla="*/ 24373 w 38949"/>
                <a:gd name="connsiteY5" fmla="*/ 47048 h 184377"/>
                <a:gd name="connsiteX6" fmla="*/ 42550 w 38949"/>
                <a:gd name="connsiteY6" fmla="*/ 22252 h 184377"/>
                <a:gd name="connsiteX7" fmla="*/ 42550 w 38949"/>
                <a:gd name="connsiteY7" fmla="*/ 0 h 184377"/>
                <a:gd name="connsiteX8" fmla="*/ 12038 w 38949"/>
                <a:gd name="connsiteY8" fmla="*/ 36875 h 1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9" h="184377">
                  <a:moveTo>
                    <a:pt x="12038" y="36875"/>
                  </a:moveTo>
                  <a:cubicBezTo>
                    <a:pt x="-6137" y="73751"/>
                    <a:pt x="-3541" y="117620"/>
                    <a:pt x="18530" y="151953"/>
                  </a:cubicBezTo>
                  <a:lnTo>
                    <a:pt x="41900" y="186285"/>
                  </a:lnTo>
                  <a:lnTo>
                    <a:pt x="41900" y="165940"/>
                  </a:lnTo>
                  <a:lnTo>
                    <a:pt x="29567" y="147502"/>
                  </a:lnTo>
                  <a:cubicBezTo>
                    <a:pt x="10092" y="117620"/>
                    <a:pt x="7495" y="79473"/>
                    <a:pt x="24373" y="47048"/>
                  </a:cubicBezTo>
                  <a:cubicBezTo>
                    <a:pt x="28917" y="38147"/>
                    <a:pt x="35409" y="29882"/>
                    <a:pt x="42550" y="22252"/>
                  </a:cubicBezTo>
                  <a:lnTo>
                    <a:pt x="42550" y="0"/>
                  </a:lnTo>
                  <a:cubicBezTo>
                    <a:pt x="29567" y="10173"/>
                    <a:pt x="19180" y="22252"/>
                    <a:pt x="12038" y="36875"/>
                  </a:cubicBezTo>
                  <a:close/>
                </a:path>
              </a:pathLst>
            </a:custGeom>
            <a:grpFill/>
            <a:ln w="6492"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E6C0BCAE-1A00-4AA0-8A86-5757BC2170AB}"/>
                </a:ext>
              </a:extLst>
            </p:cNvPr>
            <p:cNvSpPr/>
            <p:nvPr/>
          </p:nvSpPr>
          <p:spPr>
            <a:xfrm>
              <a:off x="17995021" y="1466003"/>
              <a:ext cx="45441" cy="387829"/>
            </a:xfrm>
            <a:custGeom>
              <a:avLst/>
              <a:gdLst>
                <a:gd name="connsiteX0" fmla="*/ 5955 w 45440"/>
                <a:gd name="connsiteY0" fmla="*/ 197729 h 387828"/>
                <a:gd name="connsiteX1" fmla="*/ 51396 w 45440"/>
                <a:gd name="connsiteY1" fmla="*/ 391008 h 387828"/>
                <a:gd name="connsiteX2" fmla="*/ 51396 w 45440"/>
                <a:gd name="connsiteY2" fmla="*/ 341417 h 387828"/>
                <a:gd name="connsiteX3" fmla="*/ 18288 w 45440"/>
                <a:gd name="connsiteY3" fmla="*/ 199636 h 387828"/>
                <a:gd name="connsiteX4" fmla="*/ 51396 w 45440"/>
                <a:gd name="connsiteY4" fmla="*/ 26703 h 387828"/>
                <a:gd name="connsiteX5" fmla="*/ 51396 w 45440"/>
                <a:gd name="connsiteY5" fmla="*/ 0 h 387828"/>
                <a:gd name="connsiteX6" fmla="*/ 5955 w 45440"/>
                <a:gd name="connsiteY6" fmla="*/ 197729 h 3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40" h="387828">
                  <a:moveTo>
                    <a:pt x="5955" y="197729"/>
                  </a:moveTo>
                  <a:lnTo>
                    <a:pt x="51396" y="391008"/>
                  </a:lnTo>
                  <a:lnTo>
                    <a:pt x="51396" y="341417"/>
                  </a:lnTo>
                  <a:lnTo>
                    <a:pt x="18288" y="199636"/>
                  </a:lnTo>
                  <a:cubicBezTo>
                    <a:pt x="4007" y="137965"/>
                    <a:pt x="16990" y="76294"/>
                    <a:pt x="51396" y="26703"/>
                  </a:cubicBezTo>
                  <a:lnTo>
                    <a:pt x="51396" y="0"/>
                  </a:lnTo>
                  <a:cubicBezTo>
                    <a:pt x="7253" y="54042"/>
                    <a:pt x="-10274" y="125885"/>
                    <a:pt x="5955" y="197729"/>
                  </a:cubicBezTo>
                  <a:close/>
                </a:path>
              </a:pathLst>
            </a:custGeom>
            <a:grpFill/>
            <a:ln w="6492"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CBD43C56-5B51-4D9C-AD1D-862A6937AA63}"/>
                </a:ext>
              </a:extLst>
            </p:cNvPr>
            <p:cNvSpPr/>
            <p:nvPr/>
          </p:nvSpPr>
          <p:spPr>
            <a:xfrm>
              <a:off x="17773601" y="2012778"/>
              <a:ext cx="272644" cy="731153"/>
            </a:xfrm>
            <a:custGeom>
              <a:avLst/>
              <a:gdLst>
                <a:gd name="connsiteX0" fmla="*/ 205305 w 272643"/>
                <a:gd name="connsiteY0" fmla="*/ 637692 h 731152"/>
                <a:gd name="connsiteX1" fmla="*/ 78071 w 272643"/>
                <a:gd name="connsiteY1" fmla="*/ 509900 h 731152"/>
                <a:gd name="connsiteX2" fmla="*/ 17699 w 272643"/>
                <a:gd name="connsiteY2" fmla="*/ 310263 h 731152"/>
                <a:gd name="connsiteX3" fmla="*/ 151425 w 272643"/>
                <a:gd name="connsiteY3" fmla="*/ 148774 h 731152"/>
                <a:gd name="connsiteX4" fmla="*/ 272816 w 272643"/>
                <a:gd name="connsiteY4" fmla="*/ 36240 h 731152"/>
                <a:gd name="connsiteX5" fmla="*/ 272816 w 272643"/>
                <a:gd name="connsiteY5" fmla="*/ 0 h 731152"/>
                <a:gd name="connsiteX6" fmla="*/ 147529 w 272643"/>
                <a:gd name="connsiteY6" fmla="*/ 130972 h 731152"/>
                <a:gd name="connsiteX7" fmla="*/ 4716 w 272643"/>
                <a:gd name="connsiteY7" fmla="*/ 303905 h 731152"/>
                <a:gd name="connsiteX8" fmla="*/ 69631 w 272643"/>
                <a:gd name="connsiteY8" fmla="*/ 516893 h 731152"/>
                <a:gd name="connsiteX9" fmla="*/ 196866 w 272643"/>
                <a:gd name="connsiteY9" fmla="*/ 644686 h 731152"/>
                <a:gd name="connsiteX10" fmla="*/ 273466 w 272643"/>
                <a:gd name="connsiteY10" fmla="*/ 734967 h 731152"/>
                <a:gd name="connsiteX11" fmla="*/ 273466 w 272643"/>
                <a:gd name="connsiteY11" fmla="*/ 713986 h 731152"/>
                <a:gd name="connsiteX12" fmla="*/ 205305 w 272643"/>
                <a:gd name="connsiteY12" fmla="*/ 637692 h 7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643" h="731152">
                  <a:moveTo>
                    <a:pt x="205305" y="637692"/>
                  </a:moveTo>
                  <a:lnTo>
                    <a:pt x="78071" y="509900"/>
                  </a:lnTo>
                  <a:cubicBezTo>
                    <a:pt x="25489" y="457765"/>
                    <a:pt x="3418" y="382743"/>
                    <a:pt x="17699" y="310263"/>
                  </a:cubicBezTo>
                  <a:cubicBezTo>
                    <a:pt x="31980" y="237784"/>
                    <a:pt x="81966" y="178020"/>
                    <a:pt x="151425" y="148774"/>
                  </a:cubicBezTo>
                  <a:cubicBezTo>
                    <a:pt x="205305" y="125885"/>
                    <a:pt x="247500" y="85195"/>
                    <a:pt x="272816" y="36240"/>
                  </a:cubicBezTo>
                  <a:lnTo>
                    <a:pt x="272816" y="0"/>
                  </a:lnTo>
                  <a:cubicBezTo>
                    <a:pt x="252044" y="57221"/>
                    <a:pt x="207901" y="106176"/>
                    <a:pt x="147529" y="130972"/>
                  </a:cubicBezTo>
                  <a:cubicBezTo>
                    <a:pt x="73527" y="162761"/>
                    <a:pt x="20297" y="227611"/>
                    <a:pt x="4716" y="303905"/>
                  </a:cubicBezTo>
                  <a:cubicBezTo>
                    <a:pt x="-10863" y="380835"/>
                    <a:pt x="12506" y="460308"/>
                    <a:pt x="69631" y="516893"/>
                  </a:cubicBezTo>
                  <a:lnTo>
                    <a:pt x="196866" y="644686"/>
                  </a:lnTo>
                  <a:cubicBezTo>
                    <a:pt x="225428" y="673296"/>
                    <a:pt x="250746" y="703178"/>
                    <a:pt x="273466" y="734967"/>
                  </a:cubicBezTo>
                  <a:lnTo>
                    <a:pt x="273466" y="713986"/>
                  </a:lnTo>
                  <a:cubicBezTo>
                    <a:pt x="252692" y="687919"/>
                    <a:pt x="229971" y="661852"/>
                    <a:pt x="205305" y="637692"/>
                  </a:cubicBezTo>
                  <a:close/>
                </a:path>
              </a:pathLst>
            </a:custGeom>
            <a:grpFill/>
            <a:ln w="6492"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59CFAEE9-E550-4344-A0D8-D5F2720F7124}"/>
                </a:ext>
              </a:extLst>
            </p:cNvPr>
            <p:cNvSpPr/>
            <p:nvPr/>
          </p:nvSpPr>
          <p:spPr>
            <a:xfrm>
              <a:off x="17305145" y="107967"/>
              <a:ext cx="740033" cy="3579469"/>
            </a:xfrm>
            <a:custGeom>
              <a:avLst/>
              <a:gdLst>
                <a:gd name="connsiteX0" fmla="*/ 630266 w 740032"/>
                <a:gd name="connsiteY0" fmla="*/ 3243139 h 3579469"/>
                <a:gd name="connsiteX1" fmla="*/ 356325 w 740032"/>
                <a:gd name="connsiteY1" fmla="*/ 2592095 h 3579469"/>
                <a:gd name="connsiteX2" fmla="*/ 134315 w 740032"/>
                <a:gd name="connsiteY2" fmla="*/ 2421069 h 3579469"/>
                <a:gd name="connsiteX3" fmla="*/ 9678 w 740032"/>
                <a:gd name="connsiteY3" fmla="*/ 2145774 h 3579469"/>
                <a:gd name="connsiteX4" fmla="*/ 172614 w 740032"/>
                <a:gd name="connsiteY4" fmla="*/ 1890189 h 3579469"/>
                <a:gd name="connsiteX5" fmla="*/ 336202 w 740032"/>
                <a:gd name="connsiteY5" fmla="*/ 1529699 h 3579469"/>
                <a:gd name="connsiteX6" fmla="*/ 329061 w 740032"/>
                <a:gd name="connsiteY6" fmla="*/ 1496002 h 3579469"/>
                <a:gd name="connsiteX7" fmla="*/ 463435 w 740032"/>
                <a:gd name="connsiteY7" fmla="*/ 1214985 h 3579469"/>
                <a:gd name="connsiteX8" fmla="*/ 604950 w 740032"/>
                <a:gd name="connsiteY8" fmla="*/ 1029972 h 3579469"/>
                <a:gd name="connsiteX9" fmla="*/ 552368 w 740032"/>
                <a:gd name="connsiteY9" fmla="*/ 805540 h 3579469"/>
                <a:gd name="connsiteX10" fmla="*/ 446558 w 740032"/>
                <a:gd name="connsiteY10" fmla="*/ 672025 h 3579469"/>
                <a:gd name="connsiteX11" fmla="*/ 425135 w 740032"/>
                <a:gd name="connsiteY11" fmla="*/ 521344 h 3579469"/>
                <a:gd name="connsiteX12" fmla="*/ 547824 w 740032"/>
                <a:gd name="connsiteY12" fmla="*/ 427883 h 3579469"/>
                <a:gd name="connsiteX13" fmla="*/ 665970 w 740032"/>
                <a:gd name="connsiteY13" fmla="*/ 354768 h 3579469"/>
                <a:gd name="connsiteX14" fmla="*/ 689340 w 740032"/>
                <a:gd name="connsiteY14" fmla="*/ 220617 h 3579469"/>
                <a:gd name="connsiteX15" fmla="*/ 741922 w 740032"/>
                <a:gd name="connsiteY15" fmla="*/ 17802 h 3579469"/>
                <a:gd name="connsiteX16" fmla="*/ 741922 w 740032"/>
                <a:gd name="connsiteY16" fmla="*/ 0 h 3579469"/>
                <a:gd name="connsiteX17" fmla="*/ 736078 w 740032"/>
                <a:gd name="connsiteY17" fmla="*/ 5722 h 3579469"/>
                <a:gd name="connsiteX18" fmla="*/ 675707 w 740032"/>
                <a:gd name="connsiteY18" fmla="*/ 228247 h 3579469"/>
                <a:gd name="connsiteX19" fmla="*/ 655584 w 740032"/>
                <a:gd name="connsiteY19" fmla="*/ 350318 h 3579469"/>
                <a:gd name="connsiteX20" fmla="*/ 548474 w 740032"/>
                <a:gd name="connsiteY20" fmla="*/ 417711 h 3579469"/>
                <a:gd name="connsiteX21" fmla="*/ 415398 w 740032"/>
                <a:gd name="connsiteY21" fmla="*/ 521344 h 3579469"/>
                <a:gd name="connsiteX22" fmla="*/ 440066 w 740032"/>
                <a:gd name="connsiteY22" fmla="*/ 686648 h 3579469"/>
                <a:gd name="connsiteX23" fmla="*/ 545877 w 740032"/>
                <a:gd name="connsiteY23" fmla="*/ 820163 h 3579469"/>
                <a:gd name="connsiteX24" fmla="*/ 595863 w 740032"/>
                <a:gd name="connsiteY24" fmla="*/ 1033150 h 3579469"/>
                <a:gd name="connsiteX25" fmla="*/ 462137 w 740032"/>
                <a:gd name="connsiteY25" fmla="*/ 1207991 h 3579469"/>
                <a:gd name="connsiteX26" fmla="*/ 319973 w 740032"/>
                <a:gd name="connsiteY26" fmla="*/ 1504903 h 3579469"/>
                <a:gd name="connsiteX27" fmla="*/ 327113 w 740032"/>
                <a:gd name="connsiteY27" fmla="*/ 1538600 h 3579469"/>
                <a:gd name="connsiteX28" fmla="*/ 171316 w 740032"/>
                <a:gd name="connsiteY28" fmla="*/ 1882559 h 3579469"/>
                <a:gd name="connsiteX29" fmla="*/ 589 w 740032"/>
                <a:gd name="connsiteY29" fmla="*/ 2150225 h 3579469"/>
                <a:gd name="connsiteX30" fmla="*/ 131069 w 740032"/>
                <a:gd name="connsiteY30" fmla="*/ 2438871 h 3579469"/>
                <a:gd name="connsiteX31" fmla="*/ 353079 w 740032"/>
                <a:gd name="connsiteY31" fmla="*/ 2609897 h 3579469"/>
                <a:gd name="connsiteX32" fmla="*/ 622477 w 740032"/>
                <a:gd name="connsiteY32" fmla="*/ 3247590 h 3579469"/>
                <a:gd name="connsiteX33" fmla="*/ 742570 w 740032"/>
                <a:gd name="connsiteY33" fmla="*/ 3583920 h 3579469"/>
                <a:gd name="connsiteX34" fmla="*/ 742570 w 740032"/>
                <a:gd name="connsiteY34" fmla="*/ 3561667 h 3579469"/>
                <a:gd name="connsiteX35" fmla="*/ 630266 w 740032"/>
                <a:gd name="connsiteY35" fmla="*/ 3243139 h 357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32" h="3579469">
                  <a:moveTo>
                    <a:pt x="630266" y="3243139"/>
                  </a:moveTo>
                  <a:cubicBezTo>
                    <a:pt x="660778" y="2995183"/>
                    <a:pt x="555614" y="2747227"/>
                    <a:pt x="356325" y="2592095"/>
                  </a:cubicBezTo>
                  <a:lnTo>
                    <a:pt x="134315" y="2421069"/>
                  </a:lnTo>
                  <a:cubicBezTo>
                    <a:pt x="48627" y="2355583"/>
                    <a:pt x="1239" y="2251950"/>
                    <a:pt x="9678" y="2145774"/>
                  </a:cubicBezTo>
                  <a:cubicBezTo>
                    <a:pt x="18118" y="2039598"/>
                    <a:pt x="79137" y="1944230"/>
                    <a:pt x="172614" y="1890189"/>
                  </a:cubicBezTo>
                  <a:cubicBezTo>
                    <a:pt x="301147" y="1817073"/>
                    <a:pt x="366712" y="1671479"/>
                    <a:pt x="336202" y="1529699"/>
                  </a:cubicBezTo>
                  <a:lnTo>
                    <a:pt x="329061" y="1496002"/>
                  </a:lnTo>
                  <a:cubicBezTo>
                    <a:pt x="305690" y="1383468"/>
                    <a:pt x="360868" y="1269027"/>
                    <a:pt x="463435" y="1214985"/>
                  </a:cubicBezTo>
                  <a:cubicBezTo>
                    <a:pt x="536139" y="1175566"/>
                    <a:pt x="587423" y="1109445"/>
                    <a:pt x="604950" y="1029972"/>
                  </a:cubicBezTo>
                  <a:cubicBezTo>
                    <a:pt x="621829" y="950498"/>
                    <a:pt x="603002" y="869118"/>
                    <a:pt x="552368" y="805540"/>
                  </a:cubicBezTo>
                  <a:lnTo>
                    <a:pt x="446558" y="672025"/>
                  </a:lnTo>
                  <a:cubicBezTo>
                    <a:pt x="412152" y="628791"/>
                    <a:pt x="405011" y="571571"/>
                    <a:pt x="425135" y="521344"/>
                  </a:cubicBezTo>
                  <a:cubicBezTo>
                    <a:pt x="446558" y="471117"/>
                    <a:pt x="493296" y="436148"/>
                    <a:pt x="547824" y="427883"/>
                  </a:cubicBezTo>
                  <a:cubicBezTo>
                    <a:pt x="595863" y="420890"/>
                    <a:pt x="638706" y="394822"/>
                    <a:pt x="665970" y="354768"/>
                  </a:cubicBezTo>
                  <a:cubicBezTo>
                    <a:pt x="693235" y="315349"/>
                    <a:pt x="701025" y="266394"/>
                    <a:pt x="689340" y="220617"/>
                  </a:cubicBezTo>
                  <a:cubicBezTo>
                    <a:pt x="670515" y="148774"/>
                    <a:pt x="690638" y="71844"/>
                    <a:pt x="741922" y="17802"/>
                  </a:cubicBezTo>
                  <a:lnTo>
                    <a:pt x="741922" y="0"/>
                  </a:lnTo>
                  <a:cubicBezTo>
                    <a:pt x="739974" y="1907"/>
                    <a:pt x="738026" y="3815"/>
                    <a:pt x="736078" y="5722"/>
                  </a:cubicBezTo>
                  <a:cubicBezTo>
                    <a:pt x="678305" y="64214"/>
                    <a:pt x="654934" y="150045"/>
                    <a:pt x="675707" y="228247"/>
                  </a:cubicBezTo>
                  <a:cubicBezTo>
                    <a:pt x="687392" y="269573"/>
                    <a:pt x="679602" y="314078"/>
                    <a:pt x="655584" y="350318"/>
                  </a:cubicBezTo>
                  <a:cubicBezTo>
                    <a:pt x="631566" y="386557"/>
                    <a:pt x="591967" y="411989"/>
                    <a:pt x="548474" y="417711"/>
                  </a:cubicBezTo>
                  <a:cubicBezTo>
                    <a:pt x="489401" y="425976"/>
                    <a:pt x="438118" y="467302"/>
                    <a:pt x="415398" y="521344"/>
                  </a:cubicBezTo>
                  <a:cubicBezTo>
                    <a:pt x="393976" y="577293"/>
                    <a:pt x="402415" y="639600"/>
                    <a:pt x="440066" y="686648"/>
                  </a:cubicBezTo>
                  <a:lnTo>
                    <a:pt x="545877" y="820163"/>
                  </a:lnTo>
                  <a:cubicBezTo>
                    <a:pt x="593915" y="881198"/>
                    <a:pt x="611442" y="957492"/>
                    <a:pt x="595863" y="1033150"/>
                  </a:cubicBezTo>
                  <a:cubicBezTo>
                    <a:pt x="580282" y="1108173"/>
                    <a:pt x="531596" y="1171116"/>
                    <a:pt x="462137" y="1207991"/>
                  </a:cubicBezTo>
                  <a:cubicBezTo>
                    <a:pt x="353079" y="1264576"/>
                    <a:pt x="295305" y="1386647"/>
                    <a:pt x="319973" y="1504903"/>
                  </a:cubicBezTo>
                  <a:lnTo>
                    <a:pt x="327113" y="1538600"/>
                  </a:lnTo>
                  <a:cubicBezTo>
                    <a:pt x="356325" y="1674657"/>
                    <a:pt x="293357" y="1812623"/>
                    <a:pt x="171316" y="1882559"/>
                  </a:cubicBezTo>
                  <a:cubicBezTo>
                    <a:pt x="73295" y="1939144"/>
                    <a:pt x="9028" y="2039598"/>
                    <a:pt x="589" y="2150225"/>
                  </a:cubicBezTo>
                  <a:cubicBezTo>
                    <a:pt x="-5902" y="2262123"/>
                    <a:pt x="41486" y="2370206"/>
                    <a:pt x="131069" y="2438871"/>
                  </a:cubicBezTo>
                  <a:lnTo>
                    <a:pt x="353079" y="2609897"/>
                  </a:lnTo>
                  <a:cubicBezTo>
                    <a:pt x="549122" y="2761850"/>
                    <a:pt x="651689" y="3005991"/>
                    <a:pt x="622477" y="3247590"/>
                  </a:cubicBezTo>
                  <a:cubicBezTo>
                    <a:pt x="606248" y="3372203"/>
                    <a:pt x="651689" y="3496181"/>
                    <a:pt x="742570" y="3583920"/>
                  </a:cubicBezTo>
                  <a:lnTo>
                    <a:pt x="742570" y="3561667"/>
                  </a:lnTo>
                  <a:cubicBezTo>
                    <a:pt x="656232" y="3477744"/>
                    <a:pt x="615337" y="3361395"/>
                    <a:pt x="630266" y="3243139"/>
                  </a:cubicBezTo>
                  <a:close/>
                </a:path>
              </a:pathLst>
            </a:custGeom>
            <a:grpFill/>
            <a:ln w="6492"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39E56627-4899-4673-B5C2-A2C47858AD3F}"/>
                </a:ext>
              </a:extLst>
            </p:cNvPr>
            <p:cNvSpPr/>
            <p:nvPr/>
          </p:nvSpPr>
          <p:spPr>
            <a:xfrm>
              <a:off x="16999320" y="53925"/>
              <a:ext cx="1045134" cy="3916435"/>
            </a:xfrm>
            <a:custGeom>
              <a:avLst/>
              <a:gdLst>
                <a:gd name="connsiteX0" fmla="*/ 917916 w 1045134"/>
                <a:gd name="connsiteY0" fmla="*/ 3732058 h 3916435"/>
                <a:gd name="connsiteX1" fmla="*/ 772505 w 1045134"/>
                <a:gd name="connsiteY1" fmla="*/ 3412258 h 3916435"/>
                <a:gd name="connsiteX2" fmla="*/ 447929 w 1045134"/>
                <a:gd name="connsiteY2" fmla="*/ 2670933 h 3916435"/>
                <a:gd name="connsiteX3" fmla="*/ 182427 w 1045134"/>
                <a:gd name="connsiteY3" fmla="*/ 2493549 h 3916435"/>
                <a:gd name="connsiteX4" fmla="*/ 15595 w 1045134"/>
                <a:gd name="connsiteY4" fmla="*/ 2213803 h 3916435"/>
                <a:gd name="connsiteX5" fmla="*/ 133740 w 1045134"/>
                <a:gd name="connsiteY5" fmla="*/ 1910534 h 3916435"/>
                <a:gd name="connsiteX6" fmla="*/ 216832 w 1045134"/>
                <a:gd name="connsiteY6" fmla="*/ 1457855 h 3916435"/>
                <a:gd name="connsiteX7" fmla="*/ 233061 w 1045134"/>
                <a:gd name="connsiteY7" fmla="*/ 1099272 h 3916435"/>
                <a:gd name="connsiteX8" fmla="*/ 251236 w 1045134"/>
                <a:gd name="connsiteY8" fmla="*/ 1070026 h 3916435"/>
                <a:gd name="connsiteX9" fmla="*/ 238253 w 1045134"/>
                <a:gd name="connsiteY9" fmla="*/ 802996 h 3916435"/>
                <a:gd name="connsiteX10" fmla="*/ 197358 w 1045134"/>
                <a:gd name="connsiteY10" fmla="*/ 621162 h 3916435"/>
                <a:gd name="connsiteX11" fmla="*/ 311607 w 1045134"/>
                <a:gd name="connsiteY11" fmla="*/ 473024 h 3916435"/>
                <a:gd name="connsiteX12" fmla="*/ 491422 w 1045134"/>
                <a:gd name="connsiteY12" fmla="*/ 377020 h 3916435"/>
                <a:gd name="connsiteX13" fmla="*/ 707590 w 1045134"/>
                <a:gd name="connsiteY13" fmla="*/ 74387 h 3916435"/>
                <a:gd name="connsiteX14" fmla="*/ 727064 w 1045134"/>
                <a:gd name="connsiteY14" fmla="*/ 0 h 3916435"/>
                <a:gd name="connsiteX15" fmla="*/ 711485 w 1045134"/>
                <a:gd name="connsiteY15" fmla="*/ 0 h 3916435"/>
                <a:gd name="connsiteX16" fmla="*/ 693959 w 1045134"/>
                <a:gd name="connsiteY16" fmla="*/ 71208 h 3916435"/>
                <a:gd name="connsiteX17" fmla="*/ 486878 w 1045134"/>
                <a:gd name="connsiteY17" fmla="*/ 361762 h 3916435"/>
                <a:gd name="connsiteX18" fmla="*/ 307064 w 1045134"/>
                <a:gd name="connsiteY18" fmla="*/ 457765 h 3916435"/>
                <a:gd name="connsiteX19" fmla="*/ 185673 w 1045134"/>
                <a:gd name="connsiteY19" fmla="*/ 616076 h 3916435"/>
                <a:gd name="connsiteX20" fmla="*/ 227867 w 1045134"/>
                <a:gd name="connsiteY20" fmla="*/ 809354 h 3916435"/>
                <a:gd name="connsiteX21" fmla="*/ 239552 w 1045134"/>
                <a:gd name="connsiteY21" fmla="*/ 1058582 h 3916435"/>
                <a:gd name="connsiteX22" fmla="*/ 221376 w 1045134"/>
                <a:gd name="connsiteY22" fmla="*/ 1087828 h 3916435"/>
                <a:gd name="connsiteX23" fmla="*/ 203849 w 1045134"/>
                <a:gd name="connsiteY23" fmla="*/ 1461034 h 3916435"/>
                <a:gd name="connsiteX24" fmla="*/ 124003 w 1045134"/>
                <a:gd name="connsiteY24" fmla="*/ 1895911 h 3916435"/>
                <a:gd name="connsiteX25" fmla="*/ 1313 w 1045134"/>
                <a:gd name="connsiteY25" fmla="*/ 2210624 h 3916435"/>
                <a:gd name="connsiteX26" fmla="*/ 173988 w 1045134"/>
                <a:gd name="connsiteY26" fmla="*/ 2502450 h 3916435"/>
                <a:gd name="connsiteX27" fmla="*/ 439490 w 1045134"/>
                <a:gd name="connsiteY27" fmla="*/ 2679834 h 3916435"/>
                <a:gd name="connsiteX28" fmla="*/ 758224 w 1045134"/>
                <a:gd name="connsiteY28" fmla="*/ 3406536 h 3916435"/>
                <a:gd name="connsiteX29" fmla="*/ 910775 w 1045134"/>
                <a:gd name="connsiteY29" fmla="*/ 3740959 h 3916435"/>
                <a:gd name="connsiteX30" fmla="*/ 1047746 w 1045134"/>
                <a:gd name="connsiteY30" fmla="*/ 3920250 h 3916435"/>
                <a:gd name="connsiteX31" fmla="*/ 1047746 w 1045134"/>
                <a:gd name="connsiteY31" fmla="*/ 3881467 h 3916435"/>
                <a:gd name="connsiteX32" fmla="*/ 917916 w 1045134"/>
                <a:gd name="connsiteY32" fmla="*/ 3732058 h 391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45134" h="3916435">
                  <a:moveTo>
                    <a:pt x="917916" y="3732058"/>
                  </a:moveTo>
                  <a:cubicBezTo>
                    <a:pt x="808208" y="3663393"/>
                    <a:pt x="752382" y="3537507"/>
                    <a:pt x="772505" y="3412258"/>
                  </a:cubicBezTo>
                  <a:cubicBezTo>
                    <a:pt x="819893" y="3124883"/>
                    <a:pt x="692011" y="2834965"/>
                    <a:pt x="447929" y="2670933"/>
                  </a:cubicBezTo>
                  <a:lnTo>
                    <a:pt x="182427" y="2493549"/>
                  </a:lnTo>
                  <a:cubicBezTo>
                    <a:pt x="86352" y="2429334"/>
                    <a:pt x="25332" y="2326973"/>
                    <a:pt x="15595" y="2213803"/>
                  </a:cubicBezTo>
                  <a:cubicBezTo>
                    <a:pt x="5858" y="2100633"/>
                    <a:pt x="48701" y="1990007"/>
                    <a:pt x="133740" y="1910534"/>
                  </a:cubicBezTo>
                  <a:cubicBezTo>
                    <a:pt x="260973" y="1791642"/>
                    <a:pt x="294081" y="1610443"/>
                    <a:pt x="216832" y="1457855"/>
                  </a:cubicBezTo>
                  <a:cubicBezTo>
                    <a:pt x="159057" y="1342142"/>
                    <a:pt x="164250" y="1209899"/>
                    <a:pt x="233061" y="1099272"/>
                  </a:cubicBezTo>
                  <a:lnTo>
                    <a:pt x="251236" y="1070026"/>
                  </a:lnTo>
                  <a:cubicBezTo>
                    <a:pt x="303168" y="986102"/>
                    <a:pt x="297976" y="881198"/>
                    <a:pt x="238253" y="802996"/>
                  </a:cubicBezTo>
                  <a:cubicBezTo>
                    <a:pt x="198006" y="750862"/>
                    <a:pt x="183075" y="684740"/>
                    <a:pt x="197358" y="621162"/>
                  </a:cubicBezTo>
                  <a:cubicBezTo>
                    <a:pt x="211639" y="557583"/>
                    <a:pt x="253833" y="503542"/>
                    <a:pt x="311607" y="473024"/>
                  </a:cubicBezTo>
                  <a:lnTo>
                    <a:pt x="491422" y="377020"/>
                  </a:lnTo>
                  <a:cubicBezTo>
                    <a:pt x="607621" y="314078"/>
                    <a:pt x="688765" y="201544"/>
                    <a:pt x="707590" y="74387"/>
                  </a:cubicBezTo>
                  <a:cubicBezTo>
                    <a:pt x="711485" y="48320"/>
                    <a:pt x="717977" y="23524"/>
                    <a:pt x="727064" y="0"/>
                  </a:cubicBezTo>
                  <a:lnTo>
                    <a:pt x="711485" y="0"/>
                  </a:lnTo>
                  <a:cubicBezTo>
                    <a:pt x="703696" y="22888"/>
                    <a:pt x="697853" y="47048"/>
                    <a:pt x="693959" y="71208"/>
                  </a:cubicBezTo>
                  <a:cubicBezTo>
                    <a:pt x="676430" y="193279"/>
                    <a:pt x="599182" y="301998"/>
                    <a:pt x="486878" y="361762"/>
                  </a:cubicBezTo>
                  <a:lnTo>
                    <a:pt x="307064" y="457765"/>
                  </a:lnTo>
                  <a:cubicBezTo>
                    <a:pt x="244744" y="491462"/>
                    <a:pt x="201252" y="548682"/>
                    <a:pt x="185673" y="616076"/>
                  </a:cubicBezTo>
                  <a:cubicBezTo>
                    <a:pt x="170092" y="684105"/>
                    <a:pt x="186321" y="754677"/>
                    <a:pt x="227867" y="809354"/>
                  </a:cubicBezTo>
                  <a:cubicBezTo>
                    <a:pt x="283045" y="881834"/>
                    <a:pt x="288239" y="981016"/>
                    <a:pt x="239552" y="1058582"/>
                  </a:cubicBezTo>
                  <a:lnTo>
                    <a:pt x="221376" y="1087828"/>
                  </a:lnTo>
                  <a:cubicBezTo>
                    <a:pt x="149969" y="1202269"/>
                    <a:pt x="144126" y="1340870"/>
                    <a:pt x="203849" y="1461034"/>
                  </a:cubicBezTo>
                  <a:cubicBezTo>
                    <a:pt x="276554" y="1607264"/>
                    <a:pt x="245394" y="1782741"/>
                    <a:pt x="124003" y="1895911"/>
                  </a:cubicBezTo>
                  <a:cubicBezTo>
                    <a:pt x="36368" y="1977927"/>
                    <a:pt x="-8425" y="2093004"/>
                    <a:pt x="1313" y="2210624"/>
                  </a:cubicBezTo>
                  <a:cubicBezTo>
                    <a:pt x="11050" y="2328880"/>
                    <a:pt x="73369" y="2435056"/>
                    <a:pt x="173988" y="2502450"/>
                  </a:cubicBezTo>
                  <a:lnTo>
                    <a:pt x="439490" y="2679834"/>
                  </a:lnTo>
                  <a:cubicBezTo>
                    <a:pt x="679676" y="2840687"/>
                    <a:pt x="805612" y="3124883"/>
                    <a:pt x="758224" y="3406536"/>
                  </a:cubicBezTo>
                  <a:cubicBezTo>
                    <a:pt x="736154" y="3537507"/>
                    <a:pt x="797173" y="3669115"/>
                    <a:pt x="910775" y="3740959"/>
                  </a:cubicBezTo>
                  <a:cubicBezTo>
                    <a:pt x="978286" y="3782921"/>
                    <a:pt x="1025674" y="3847135"/>
                    <a:pt x="1047746" y="3920250"/>
                  </a:cubicBezTo>
                  <a:lnTo>
                    <a:pt x="1047746" y="3881467"/>
                  </a:lnTo>
                  <a:cubicBezTo>
                    <a:pt x="1020481" y="3821703"/>
                    <a:pt x="975690" y="3768933"/>
                    <a:pt x="917916" y="3732058"/>
                  </a:cubicBezTo>
                  <a:close/>
                </a:path>
              </a:pathLst>
            </a:custGeom>
            <a:grpFill/>
            <a:ln w="6492"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2B785E54-710C-48E7-851F-EEFCF0F187AD}"/>
                </a:ext>
              </a:extLst>
            </p:cNvPr>
            <p:cNvSpPr/>
            <p:nvPr/>
          </p:nvSpPr>
          <p:spPr>
            <a:xfrm>
              <a:off x="16670478" y="53289"/>
              <a:ext cx="1376202" cy="4800176"/>
            </a:xfrm>
            <a:custGeom>
              <a:avLst/>
              <a:gdLst>
                <a:gd name="connsiteX0" fmla="*/ 1260390 w 1376201"/>
                <a:gd name="connsiteY0" fmla="*/ 4538233 h 4800176"/>
                <a:gd name="connsiteX1" fmla="*/ 1254548 w 1376201"/>
                <a:gd name="connsiteY1" fmla="*/ 4290277 h 4800176"/>
                <a:gd name="connsiteX2" fmla="*/ 1077330 w 1376201"/>
                <a:gd name="connsiteY2" fmla="*/ 3990822 h 4800176"/>
                <a:gd name="connsiteX3" fmla="*/ 914392 w 1376201"/>
                <a:gd name="connsiteY3" fmla="*/ 3628425 h 4800176"/>
                <a:gd name="connsiteX4" fmla="*/ 925429 w 1376201"/>
                <a:gd name="connsiteY4" fmla="*/ 3576926 h 4800176"/>
                <a:gd name="connsiteX5" fmla="*/ 557359 w 1376201"/>
                <a:gd name="connsiteY5" fmla="*/ 2755492 h 4800176"/>
                <a:gd name="connsiteX6" fmla="*/ 503480 w 1376201"/>
                <a:gd name="connsiteY6" fmla="*/ 2726882 h 4800176"/>
                <a:gd name="connsiteX7" fmla="*/ 218502 w 1376201"/>
                <a:gd name="connsiteY7" fmla="*/ 2586373 h 4800176"/>
                <a:gd name="connsiteX8" fmla="*/ 24406 w 1376201"/>
                <a:gd name="connsiteY8" fmla="*/ 2354948 h 4800176"/>
                <a:gd name="connsiteX9" fmla="*/ 67249 w 1376201"/>
                <a:gd name="connsiteY9" fmla="*/ 2057400 h 4800176"/>
                <a:gd name="connsiteX10" fmla="*/ 111392 w 1376201"/>
                <a:gd name="connsiteY10" fmla="*/ 1745230 h 4800176"/>
                <a:gd name="connsiteX11" fmla="*/ 90619 w 1376201"/>
                <a:gd name="connsiteY11" fmla="*/ 1674022 h 4800176"/>
                <a:gd name="connsiteX12" fmla="*/ 189940 w 1376201"/>
                <a:gd name="connsiteY12" fmla="*/ 1068119 h 4800176"/>
                <a:gd name="connsiteX13" fmla="*/ 225643 w 1376201"/>
                <a:gd name="connsiteY13" fmla="*/ 727338 h 4800176"/>
                <a:gd name="connsiteX14" fmla="*/ 374948 w 1376201"/>
                <a:gd name="connsiteY14" fmla="*/ 296276 h 4800176"/>
                <a:gd name="connsiteX15" fmla="*/ 530744 w 1376201"/>
                <a:gd name="connsiteY15" fmla="*/ 208537 h 4800176"/>
                <a:gd name="connsiteX16" fmla="*/ 780668 w 1376201"/>
                <a:gd name="connsiteY16" fmla="*/ 0 h 4800176"/>
                <a:gd name="connsiteX17" fmla="*/ 763141 w 1376201"/>
                <a:gd name="connsiteY17" fmla="*/ 0 h 4800176"/>
                <a:gd name="connsiteX18" fmla="*/ 526200 w 1376201"/>
                <a:gd name="connsiteY18" fmla="*/ 195186 h 4800176"/>
                <a:gd name="connsiteX19" fmla="*/ 370404 w 1376201"/>
                <a:gd name="connsiteY19" fmla="*/ 282924 h 4800176"/>
                <a:gd name="connsiteX20" fmla="*/ 215256 w 1376201"/>
                <a:gd name="connsiteY20" fmla="*/ 731788 h 4800176"/>
                <a:gd name="connsiteX21" fmla="*/ 181500 w 1376201"/>
                <a:gd name="connsiteY21" fmla="*/ 1059218 h 4800176"/>
                <a:gd name="connsiteX22" fmla="*/ 80882 w 1376201"/>
                <a:gd name="connsiteY22" fmla="*/ 1678472 h 4800176"/>
                <a:gd name="connsiteX23" fmla="*/ 101654 w 1376201"/>
                <a:gd name="connsiteY23" fmla="*/ 1749680 h 4800176"/>
                <a:gd name="connsiteX24" fmla="*/ 58811 w 1376201"/>
                <a:gd name="connsiteY24" fmla="*/ 2050406 h 4800176"/>
                <a:gd name="connsiteX25" fmla="*/ 14669 w 1376201"/>
                <a:gd name="connsiteY25" fmla="*/ 2360034 h 4800176"/>
                <a:gd name="connsiteX26" fmla="*/ 217853 w 1376201"/>
                <a:gd name="connsiteY26" fmla="*/ 2600360 h 4800176"/>
                <a:gd name="connsiteX27" fmla="*/ 502830 w 1376201"/>
                <a:gd name="connsiteY27" fmla="*/ 2740869 h 4800176"/>
                <a:gd name="connsiteX28" fmla="*/ 555412 w 1376201"/>
                <a:gd name="connsiteY28" fmla="*/ 2769479 h 4800176"/>
                <a:gd name="connsiteX29" fmla="*/ 917638 w 1376201"/>
                <a:gd name="connsiteY29" fmla="*/ 3575655 h 4800176"/>
                <a:gd name="connsiteX30" fmla="*/ 906602 w 1376201"/>
                <a:gd name="connsiteY30" fmla="*/ 3627153 h 4800176"/>
                <a:gd name="connsiteX31" fmla="*/ 1077330 w 1376201"/>
                <a:gd name="connsiteY31" fmla="*/ 4006081 h 4800176"/>
                <a:gd name="connsiteX32" fmla="*/ 1246759 w 1376201"/>
                <a:gd name="connsiteY32" fmla="*/ 4293456 h 4800176"/>
                <a:gd name="connsiteX33" fmla="*/ 1252601 w 1376201"/>
                <a:gd name="connsiteY33" fmla="*/ 4541412 h 4800176"/>
                <a:gd name="connsiteX34" fmla="*/ 1377237 w 1376201"/>
                <a:gd name="connsiteY34" fmla="*/ 4802084 h 4800176"/>
                <a:gd name="connsiteX35" fmla="*/ 1377237 w 1376201"/>
                <a:gd name="connsiteY35" fmla="*/ 4785553 h 4800176"/>
                <a:gd name="connsiteX36" fmla="*/ 1260390 w 1376201"/>
                <a:gd name="connsiteY36" fmla="*/ 4538233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6201" h="4800176">
                  <a:moveTo>
                    <a:pt x="1260390" y="4538233"/>
                  </a:moveTo>
                  <a:lnTo>
                    <a:pt x="1254548" y="4290277"/>
                  </a:lnTo>
                  <a:cubicBezTo>
                    <a:pt x="1252601" y="4166299"/>
                    <a:pt x="1185089" y="4055036"/>
                    <a:pt x="1077330" y="3990822"/>
                  </a:cubicBezTo>
                  <a:cubicBezTo>
                    <a:pt x="950095" y="3916435"/>
                    <a:pt x="884532" y="3771476"/>
                    <a:pt x="914392" y="3628425"/>
                  </a:cubicBezTo>
                  <a:lnTo>
                    <a:pt x="925429" y="3576926"/>
                  </a:lnTo>
                  <a:cubicBezTo>
                    <a:pt x="992290" y="3255855"/>
                    <a:pt x="844285" y="2925882"/>
                    <a:pt x="557359" y="2755492"/>
                  </a:cubicBezTo>
                  <a:cubicBezTo>
                    <a:pt x="539184" y="2745319"/>
                    <a:pt x="521655" y="2735783"/>
                    <a:pt x="503480" y="2726882"/>
                  </a:cubicBezTo>
                  <a:lnTo>
                    <a:pt x="218502" y="2586373"/>
                  </a:lnTo>
                  <a:cubicBezTo>
                    <a:pt x="123726" y="2539961"/>
                    <a:pt x="53618" y="2455401"/>
                    <a:pt x="24406" y="2354948"/>
                  </a:cubicBezTo>
                  <a:cubicBezTo>
                    <a:pt x="-4806" y="2254493"/>
                    <a:pt x="10773" y="2145139"/>
                    <a:pt x="67249" y="2057400"/>
                  </a:cubicBezTo>
                  <a:cubicBezTo>
                    <a:pt x="126322" y="1964575"/>
                    <a:pt x="142551" y="1850134"/>
                    <a:pt x="111392" y="1745230"/>
                  </a:cubicBezTo>
                  <a:lnTo>
                    <a:pt x="90619" y="1674022"/>
                  </a:lnTo>
                  <a:cubicBezTo>
                    <a:pt x="28950" y="1466756"/>
                    <a:pt x="64653" y="1246139"/>
                    <a:pt x="189940" y="1068119"/>
                  </a:cubicBezTo>
                  <a:cubicBezTo>
                    <a:pt x="261346" y="968301"/>
                    <a:pt x="274329" y="839872"/>
                    <a:pt x="225643" y="727338"/>
                  </a:cubicBezTo>
                  <a:cubicBezTo>
                    <a:pt x="156184" y="567756"/>
                    <a:pt x="220449" y="382107"/>
                    <a:pt x="374948" y="296276"/>
                  </a:cubicBezTo>
                  <a:lnTo>
                    <a:pt x="530744" y="208537"/>
                  </a:lnTo>
                  <a:cubicBezTo>
                    <a:pt x="627467" y="154496"/>
                    <a:pt x="711857" y="83924"/>
                    <a:pt x="780668" y="0"/>
                  </a:cubicBezTo>
                  <a:lnTo>
                    <a:pt x="763141" y="0"/>
                  </a:lnTo>
                  <a:cubicBezTo>
                    <a:pt x="697576" y="78202"/>
                    <a:pt x="617730" y="144323"/>
                    <a:pt x="526200" y="195186"/>
                  </a:cubicBezTo>
                  <a:lnTo>
                    <a:pt x="370404" y="282924"/>
                  </a:lnTo>
                  <a:cubicBezTo>
                    <a:pt x="210062" y="371934"/>
                    <a:pt x="142551" y="564577"/>
                    <a:pt x="215256" y="731788"/>
                  </a:cubicBezTo>
                  <a:cubicBezTo>
                    <a:pt x="261346" y="839872"/>
                    <a:pt x="249661" y="961943"/>
                    <a:pt x="181500" y="1059218"/>
                  </a:cubicBezTo>
                  <a:cubicBezTo>
                    <a:pt x="53618" y="1241052"/>
                    <a:pt x="17265" y="1466756"/>
                    <a:pt x="80882" y="1678472"/>
                  </a:cubicBezTo>
                  <a:lnTo>
                    <a:pt x="101654" y="1749680"/>
                  </a:lnTo>
                  <a:cubicBezTo>
                    <a:pt x="130866" y="1850134"/>
                    <a:pt x="115287" y="1960761"/>
                    <a:pt x="58811" y="2050406"/>
                  </a:cubicBezTo>
                  <a:cubicBezTo>
                    <a:pt x="1036" y="2143231"/>
                    <a:pt x="-15193" y="2255129"/>
                    <a:pt x="14669" y="2360034"/>
                  </a:cubicBezTo>
                  <a:cubicBezTo>
                    <a:pt x="45828" y="2463667"/>
                    <a:pt x="118533" y="2550769"/>
                    <a:pt x="217853" y="2600360"/>
                  </a:cubicBezTo>
                  <a:lnTo>
                    <a:pt x="502830" y="2740869"/>
                  </a:lnTo>
                  <a:cubicBezTo>
                    <a:pt x="521007" y="2749770"/>
                    <a:pt x="539184" y="2758671"/>
                    <a:pt x="555412" y="2769479"/>
                  </a:cubicBezTo>
                  <a:cubicBezTo>
                    <a:pt x="837144" y="2936691"/>
                    <a:pt x="982553" y="3260941"/>
                    <a:pt x="917638" y="3575655"/>
                  </a:cubicBezTo>
                  <a:lnTo>
                    <a:pt x="906602" y="3627153"/>
                  </a:lnTo>
                  <a:cubicBezTo>
                    <a:pt x="875443" y="3775927"/>
                    <a:pt x="944903" y="3928515"/>
                    <a:pt x="1077330" y="4006081"/>
                  </a:cubicBezTo>
                  <a:cubicBezTo>
                    <a:pt x="1180544" y="4067116"/>
                    <a:pt x="1244811" y="4175200"/>
                    <a:pt x="1246759" y="4293456"/>
                  </a:cubicBezTo>
                  <a:lnTo>
                    <a:pt x="1252601" y="4541412"/>
                  </a:lnTo>
                  <a:cubicBezTo>
                    <a:pt x="1254548" y="4641230"/>
                    <a:pt x="1300637" y="4736598"/>
                    <a:pt x="1377237" y="4802084"/>
                  </a:cubicBezTo>
                  <a:lnTo>
                    <a:pt x="1377237" y="4785553"/>
                  </a:lnTo>
                  <a:cubicBezTo>
                    <a:pt x="1305183" y="4723246"/>
                    <a:pt x="1262338" y="4634237"/>
                    <a:pt x="1260390" y="4538233"/>
                  </a:cubicBezTo>
                  <a:close/>
                </a:path>
              </a:pathLst>
            </a:custGeom>
            <a:grpFill/>
            <a:ln w="6492"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7171616-A1EC-49BC-A35B-47C8E1133292}"/>
                </a:ext>
              </a:extLst>
            </p:cNvPr>
            <p:cNvSpPr/>
            <p:nvPr/>
          </p:nvSpPr>
          <p:spPr>
            <a:xfrm>
              <a:off x="16425863" y="53925"/>
              <a:ext cx="1616388" cy="4978196"/>
            </a:xfrm>
            <a:custGeom>
              <a:avLst/>
              <a:gdLst>
                <a:gd name="connsiteX0" fmla="*/ 1613413 w 1616387"/>
                <a:gd name="connsiteY0" fmla="*/ 4953401 h 4978195"/>
                <a:gd name="connsiteX1" fmla="*/ 1379719 w 1616387"/>
                <a:gd name="connsiteY1" fmla="*/ 4516616 h 4978195"/>
                <a:gd name="connsiteX2" fmla="*/ 1171342 w 1616387"/>
                <a:gd name="connsiteY2" fmla="*/ 4134510 h 4978195"/>
                <a:gd name="connsiteX3" fmla="*/ 972701 w 1616387"/>
                <a:gd name="connsiteY3" fmla="*/ 3660850 h 4978195"/>
                <a:gd name="connsiteX4" fmla="*/ 661108 w 1616387"/>
                <a:gd name="connsiteY4" fmla="*/ 2960851 h 4978195"/>
                <a:gd name="connsiteX5" fmla="*/ 200860 w 1616387"/>
                <a:gd name="connsiteY5" fmla="*/ 2643594 h 4978195"/>
                <a:gd name="connsiteX6" fmla="*/ 74924 w 1616387"/>
                <a:gd name="connsiteY6" fmla="*/ 2082196 h 4978195"/>
                <a:gd name="connsiteX7" fmla="*/ 123610 w 1616387"/>
                <a:gd name="connsiteY7" fmla="*/ 1762396 h 4978195"/>
                <a:gd name="connsiteX8" fmla="*/ 170350 w 1616387"/>
                <a:gd name="connsiteY8" fmla="*/ 864032 h 4978195"/>
                <a:gd name="connsiteX9" fmla="*/ 191771 w 1616387"/>
                <a:gd name="connsiteY9" fmla="*/ 800453 h 4978195"/>
                <a:gd name="connsiteX10" fmla="*/ 196316 w 1616387"/>
                <a:gd name="connsiteY10" fmla="*/ 616076 h 4978195"/>
                <a:gd name="connsiteX11" fmla="*/ 331338 w 1616387"/>
                <a:gd name="connsiteY11" fmla="*/ 286739 h 4978195"/>
                <a:gd name="connsiteX12" fmla="*/ 657862 w 1616387"/>
                <a:gd name="connsiteY12" fmla="*/ 102997 h 4978195"/>
                <a:gd name="connsiteX13" fmla="*/ 797430 w 1616387"/>
                <a:gd name="connsiteY13" fmla="*/ 0 h 4978195"/>
                <a:gd name="connsiteX14" fmla="*/ 776657 w 1616387"/>
                <a:gd name="connsiteY14" fmla="*/ 0 h 4978195"/>
                <a:gd name="connsiteX15" fmla="*/ 650722 w 1616387"/>
                <a:gd name="connsiteY15" fmla="*/ 90917 h 4978195"/>
                <a:gd name="connsiteX16" fmla="*/ 324199 w 1616387"/>
                <a:gd name="connsiteY16" fmla="*/ 271480 h 4978195"/>
                <a:gd name="connsiteX17" fmla="*/ 181385 w 1616387"/>
                <a:gd name="connsiteY17" fmla="*/ 618619 h 4978195"/>
                <a:gd name="connsiteX18" fmla="*/ 176842 w 1616387"/>
                <a:gd name="connsiteY18" fmla="*/ 794095 h 4978195"/>
                <a:gd name="connsiteX19" fmla="*/ 155419 w 1616387"/>
                <a:gd name="connsiteY19" fmla="*/ 857674 h 4978195"/>
                <a:gd name="connsiteX20" fmla="*/ 108681 w 1616387"/>
                <a:gd name="connsiteY20" fmla="*/ 1764939 h 4978195"/>
                <a:gd name="connsiteX21" fmla="*/ 61292 w 1616387"/>
                <a:gd name="connsiteY21" fmla="*/ 2074566 h 4978195"/>
                <a:gd name="connsiteX22" fmla="*/ 191123 w 1616387"/>
                <a:gd name="connsiteY22" fmla="*/ 2655038 h 4978195"/>
                <a:gd name="connsiteX23" fmla="*/ 650073 w 1616387"/>
                <a:gd name="connsiteY23" fmla="*/ 2972295 h 4978195"/>
                <a:gd name="connsiteX24" fmla="*/ 955824 w 1616387"/>
                <a:gd name="connsiteY24" fmla="*/ 3657671 h 4978195"/>
                <a:gd name="connsiteX25" fmla="*/ 1160307 w 1616387"/>
                <a:gd name="connsiteY25" fmla="*/ 4145954 h 4978195"/>
                <a:gd name="connsiteX26" fmla="*/ 1362842 w 1616387"/>
                <a:gd name="connsiteY26" fmla="*/ 4517888 h 4978195"/>
                <a:gd name="connsiteX27" fmla="*/ 1602378 w 1616387"/>
                <a:gd name="connsiteY27" fmla="*/ 4964845 h 4978195"/>
                <a:gd name="connsiteX28" fmla="*/ 1605624 w 1616387"/>
                <a:gd name="connsiteY28" fmla="*/ 4968024 h 4978195"/>
                <a:gd name="connsiteX29" fmla="*/ 1619905 w 1616387"/>
                <a:gd name="connsiteY29" fmla="*/ 4978832 h 4978195"/>
                <a:gd name="connsiteX30" fmla="*/ 1619905 w 1616387"/>
                <a:gd name="connsiteY30" fmla="*/ 4959123 h 4978195"/>
                <a:gd name="connsiteX31" fmla="*/ 1616011 w 1616387"/>
                <a:gd name="connsiteY31" fmla="*/ 4955944 h 4978195"/>
                <a:gd name="connsiteX32" fmla="*/ 1613413 w 1616387"/>
                <a:gd name="connsiteY32" fmla="*/ 4953401 h 497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6387" h="4978195">
                  <a:moveTo>
                    <a:pt x="1613413" y="4953401"/>
                  </a:moveTo>
                  <a:cubicBezTo>
                    <a:pt x="1477091" y="4845953"/>
                    <a:pt x="1392053" y="4687643"/>
                    <a:pt x="1379719" y="4516616"/>
                  </a:cubicBezTo>
                  <a:cubicBezTo>
                    <a:pt x="1368683" y="4365935"/>
                    <a:pt x="1292733" y="4226698"/>
                    <a:pt x="1171342" y="4134510"/>
                  </a:cubicBezTo>
                  <a:cubicBezTo>
                    <a:pt x="1024633" y="4022611"/>
                    <a:pt x="947384" y="3842684"/>
                    <a:pt x="972701" y="3660850"/>
                  </a:cubicBezTo>
                  <a:cubicBezTo>
                    <a:pt x="1011002" y="3386826"/>
                    <a:pt x="890909" y="3119161"/>
                    <a:pt x="661108" y="2960851"/>
                  </a:cubicBezTo>
                  <a:lnTo>
                    <a:pt x="200860" y="2643594"/>
                  </a:lnTo>
                  <a:cubicBezTo>
                    <a:pt x="16500" y="2515165"/>
                    <a:pt x="-37378" y="2274839"/>
                    <a:pt x="74924" y="2082196"/>
                  </a:cubicBezTo>
                  <a:cubicBezTo>
                    <a:pt x="132699" y="1984921"/>
                    <a:pt x="150226" y="1871751"/>
                    <a:pt x="123610" y="1762396"/>
                  </a:cubicBezTo>
                  <a:cubicBezTo>
                    <a:pt x="51555" y="1464213"/>
                    <a:pt x="69082" y="1153950"/>
                    <a:pt x="170350" y="864032"/>
                  </a:cubicBezTo>
                  <a:lnTo>
                    <a:pt x="191771" y="800453"/>
                  </a:lnTo>
                  <a:cubicBezTo>
                    <a:pt x="213193" y="740054"/>
                    <a:pt x="213843" y="676475"/>
                    <a:pt x="196316" y="616076"/>
                  </a:cubicBezTo>
                  <a:cubicBezTo>
                    <a:pt x="158015" y="488919"/>
                    <a:pt x="213193" y="353496"/>
                    <a:pt x="331338" y="286739"/>
                  </a:cubicBezTo>
                  <a:lnTo>
                    <a:pt x="657862" y="102997"/>
                  </a:lnTo>
                  <a:cubicBezTo>
                    <a:pt x="709146" y="74387"/>
                    <a:pt x="755885" y="39419"/>
                    <a:pt x="797430" y="0"/>
                  </a:cubicBezTo>
                  <a:lnTo>
                    <a:pt x="776657" y="0"/>
                  </a:lnTo>
                  <a:cubicBezTo>
                    <a:pt x="739006" y="34968"/>
                    <a:pt x="696811" y="65486"/>
                    <a:pt x="650722" y="90917"/>
                  </a:cubicBezTo>
                  <a:lnTo>
                    <a:pt x="324199" y="271480"/>
                  </a:lnTo>
                  <a:cubicBezTo>
                    <a:pt x="198912" y="341417"/>
                    <a:pt x="140489" y="484468"/>
                    <a:pt x="181385" y="618619"/>
                  </a:cubicBezTo>
                  <a:cubicBezTo>
                    <a:pt x="198912" y="676475"/>
                    <a:pt x="196964" y="736875"/>
                    <a:pt x="176842" y="794095"/>
                  </a:cubicBezTo>
                  <a:lnTo>
                    <a:pt x="155419" y="857674"/>
                  </a:lnTo>
                  <a:cubicBezTo>
                    <a:pt x="54151" y="1150771"/>
                    <a:pt x="36624" y="1462941"/>
                    <a:pt x="108681" y="1764939"/>
                  </a:cubicBezTo>
                  <a:cubicBezTo>
                    <a:pt x="133347" y="1869844"/>
                    <a:pt x="116470" y="1980470"/>
                    <a:pt x="61292" y="2074566"/>
                  </a:cubicBezTo>
                  <a:cubicBezTo>
                    <a:pt x="-56205" y="2272931"/>
                    <a:pt x="-377" y="2522795"/>
                    <a:pt x="191123" y="2655038"/>
                  </a:cubicBezTo>
                  <a:lnTo>
                    <a:pt x="650073" y="2972295"/>
                  </a:lnTo>
                  <a:cubicBezTo>
                    <a:pt x="874680" y="3127426"/>
                    <a:pt x="992175" y="3390641"/>
                    <a:pt x="955824" y="3657671"/>
                  </a:cubicBezTo>
                  <a:cubicBezTo>
                    <a:pt x="930506" y="3844591"/>
                    <a:pt x="1009054" y="4031512"/>
                    <a:pt x="1160307" y="4145954"/>
                  </a:cubicBezTo>
                  <a:cubicBezTo>
                    <a:pt x="1278452" y="4236871"/>
                    <a:pt x="1353104" y="4371657"/>
                    <a:pt x="1362842" y="4517888"/>
                  </a:cubicBezTo>
                  <a:cubicBezTo>
                    <a:pt x="1375175" y="4692093"/>
                    <a:pt x="1462810" y="4856126"/>
                    <a:pt x="1602378" y="4964845"/>
                  </a:cubicBezTo>
                  <a:lnTo>
                    <a:pt x="1605624" y="4968024"/>
                  </a:lnTo>
                  <a:cubicBezTo>
                    <a:pt x="1610167" y="4971838"/>
                    <a:pt x="1615361" y="4975017"/>
                    <a:pt x="1619905" y="4978832"/>
                  </a:cubicBezTo>
                  <a:lnTo>
                    <a:pt x="1619905" y="4959123"/>
                  </a:lnTo>
                  <a:cubicBezTo>
                    <a:pt x="1618607" y="4957851"/>
                    <a:pt x="1617309" y="4957215"/>
                    <a:pt x="1616011" y="4955944"/>
                  </a:cubicBezTo>
                  <a:lnTo>
                    <a:pt x="1613413" y="4953401"/>
                  </a:lnTo>
                  <a:close/>
                </a:path>
              </a:pathLst>
            </a:custGeom>
            <a:grpFill/>
            <a:ln w="6492"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C1D1E944-5C7B-43CF-9527-BCEFAB3B3574}"/>
                </a:ext>
              </a:extLst>
            </p:cNvPr>
            <p:cNvSpPr/>
            <p:nvPr/>
          </p:nvSpPr>
          <p:spPr>
            <a:xfrm>
              <a:off x="16198561" y="54561"/>
              <a:ext cx="1843591" cy="5149858"/>
            </a:xfrm>
            <a:custGeom>
              <a:avLst/>
              <a:gdLst>
                <a:gd name="connsiteX0" fmla="*/ 1535613 w 1843590"/>
                <a:gd name="connsiteY0" fmla="*/ 4872020 h 5149857"/>
                <a:gd name="connsiteX1" fmla="*/ 1320745 w 1843590"/>
                <a:gd name="connsiteY1" fmla="*/ 4531239 h 5149857"/>
                <a:gd name="connsiteX2" fmla="*/ 1105875 w 1843590"/>
                <a:gd name="connsiteY2" fmla="*/ 4194909 h 5149857"/>
                <a:gd name="connsiteX3" fmla="*/ 932552 w 1843590"/>
                <a:gd name="connsiteY3" fmla="*/ 3756853 h 5149857"/>
                <a:gd name="connsiteX4" fmla="*/ 722227 w 1843590"/>
                <a:gd name="connsiteY4" fmla="*/ 3278743 h 5149857"/>
                <a:gd name="connsiteX5" fmla="*/ 217187 w 1843590"/>
                <a:gd name="connsiteY5" fmla="*/ 2880106 h 5149857"/>
                <a:gd name="connsiteX6" fmla="*/ 92550 w 1843590"/>
                <a:gd name="connsiteY6" fmla="*/ 2180107 h 5149857"/>
                <a:gd name="connsiteX7" fmla="*/ 164605 w 1843590"/>
                <a:gd name="connsiteY7" fmla="*/ 1786556 h 5149857"/>
                <a:gd name="connsiteX8" fmla="*/ 255486 w 1843590"/>
                <a:gd name="connsiteY8" fmla="*/ 808718 h 5149857"/>
                <a:gd name="connsiteX9" fmla="*/ 261330 w 1843590"/>
                <a:gd name="connsiteY9" fmla="*/ 794095 h 5149857"/>
                <a:gd name="connsiteX10" fmla="*/ 276259 w 1843590"/>
                <a:gd name="connsiteY10" fmla="*/ 577293 h 5149857"/>
                <a:gd name="connsiteX11" fmla="*/ 417126 w 1843590"/>
                <a:gd name="connsiteY11" fmla="*/ 212352 h 5149857"/>
                <a:gd name="connsiteX12" fmla="*/ 733911 w 1843590"/>
                <a:gd name="connsiteY12" fmla="*/ 0 h 5149857"/>
                <a:gd name="connsiteX13" fmla="*/ 709893 w 1843590"/>
                <a:gd name="connsiteY13" fmla="*/ 0 h 5149857"/>
                <a:gd name="connsiteX14" fmla="*/ 413231 w 1843590"/>
                <a:gd name="connsiteY14" fmla="*/ 204087 h 5149857"/>
                <a:gd name="connsiteX15" fmla="*/ 265873 w 1843590"/>
                <a:gd name="connsiteY15" fmla="*/ 584922 h 5149857"/>
                <a:gd name="connsiteX16" fmla="*/ 252241 w 1843590"/>
                <a:gd name="connsiteY16" fmla="*/ 792824 h 5149857"/>
                <a:gd name="connsiteX17" fmla="*/ 246399 w 1843590"/>
                <a:gd name="connsiteY17" fmla="*/ 807447 h 5149857"/>
                <a:gd name="connsiteX18" fmla="*/ 153570 w 1843590"/>
                <a:gd name="connsiteY18" fmla="*/ 1792278 h 5149857"/>
                <a:gd name="connsiteX19" fmla="*/ 82813 w 1843590"/>
                <a:gd name="connsiteY19" fmla="*/ 2175656 h 5149857"/>
                <a:gd name="connsiteX20" fmla="*/ 210046 w 1843590"/>
                <a:gd name="connsiteY20" fmla="*/ 2894729 h 5149857"/>
                <a:gd name="connsiteX21" fmla="*/ 715086 w 1843590"/>
                <a:gd name="connsiteY21" fmla="*/ 3293366 h 5149857"/>
                <a:gd name="connsiteX22" fmla="*/ 919569 w 1843590"/>
                <a:gd name="connsiteY22" fmla="*/ 3759396 h 5149857"/>
                <a:gd name="connsiteX23" fmla="*/ 1097436 w 1843590"/>
                <a:gd name="connsiteY23" fmla="*/ 4208896 h 5149857"/>
                <a:gd name="connsiteX24" fmla="*/ 1307762 w 1843590"/>
                <a:gd name="connsiteY24" fmla="*/ 4539505 h 5149857"/>
                <a:gd name="connsiteX25" fmla="*/ 1525228 w 1843590"/>
                <a:gd name="connsiteY25" fmla="*/ 4887915 h 5149857"/>
                <a:gd name="connsiteX26" fmla="*/ 1697253 w 1843590"/>
                <a:gd name="connsiteY26" fmla="*/ 5051311 h 5149857"/>
                <a:gd name="connsiteX27" fmla="*/ 1847856 w 1843590"/>
                <a:gd name="connsiteY27" fmla="*/ 5149858 h 5149857"/>
                <a:gd name="connsiteX28" fmla="*/ 1847856 w 1843590"/>
                <a:gd name="connsiteY28" fmla="*/ 5128877 h 5149857"/>
                <a:gd name="connsiteX29" fmla="*/ 1707638 w 1843590"/>
                <a:gd name="connsiteY29" fmla="*/ 5035417 h 5149857"/>
                <a:gd name="connsiteX30" fmla="*/ 1535613 w 1843590"/>
                <a:gd name="connsiteY30" fmla="*/ 4872020 h 51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3590" h="5149857">
                  <a:moveTo>
                    <a:pt x="1535613" y="4872020"/>
                  </a:moveTo>
                  <a:cubicBezTo>
                    <a:pt x="1435645" y="4778560"/>
                    <a:pt x="1362290" y="4659668"/>
                    <a:pt x="1320745" y="4531239"/>
                  </a:cubicBezTo>
                  <a:cubicBezTo>
                    <a:pt x="1281146" y="4404082"/>
                    <a:pt x="1206494" y="4287098"/>
                    <a:pt x="1105875" y="4194909"/>
                  </a:cubicBezTo>
                  <a:cubicBezTo>
                    <a:pt x="983186" y="4081739"/>
                    <a:pt x="919569" y="3922157"/>
                    <a:pt x="932552" y="3756853"/>
                  </a:cubicBezTo>
                  <a:cubicBezTo>
                    <a:pt x="947483" y="3573747"/>
                    <a:pt x="868935" y="3395092"/>
                    <a:pt x="722227" y="3278743"/>
                  </a:cubicBezTo>
                  <a:lnTo>
                    <a:pt x="217187" y="2880106"/>
                  </a:lnTo>
                  <a:cubicBezTo>
                    <a:pt x="2967" y="2710351"/>
                    <a:pt x="-50913" y="2410897"/>
                    <a:pt x="92550" y="2180107"/>
                  </a:cubicBezTo>
                  <a:cubicBezTo>
                    <a:pt x="165903" y="2062486"/>
                    <a:pt x="192519" y="1922614"/>
                    <a:pt x="164605" y="1786556"/>
                  </a:cubicBezTo>
                  <a:cubicBezTo>
                    <a:pt x="99042" y="1458491"/>
                    <a:pt x="130200" y="1119617"/>
                    <a:pt x="255486" y="808718"/>
                  </a:cubicBezTo>
                  <a:lnTo>
                    <a:pt x="261330" y="794095"/>
                  </a:lnTo>
                  <a:cubicBezTo>
                    <a:pt x="289242" y="724795"/>
                    <a:pt x="293787" y="649772"/>
                    <a:pt x="276259" y="577293"/>
                  </a:cubicBezTo>
                  <a:cubicBezTo>
                    <a:pt x="241205" y="439963"/>
                    <a:pt x="297681" y="292461"/>
                    <a:pt x="417126" y="212352"/>
                  </a:cubicBezTo>
                  <a:lnTo>
                    <a:pt x="733911" y="0"/>
                  </a:lnTo>
                  <a:lnTo>
                    <a:pt x="709893" y="0"/>
                  </a:lnTo>
                  <a:lnTo>
                    <a:pt x="413231" y="204087"/>
                  </a:lnTo>
                  <a:cubicBezTo>
                    <a:pt x="289242" y="288646"/>
                    <a:pt x="229520" y="441871"/>
                    <a:pt x="265873" y="584922"/>
                  </a:cubicBezTo>
                  <a:cubicBezTo>
                    <a:pt x="283400" y="654223"/>
                    <a:pt x="278207" y="726702"/>
                    <a:pt x="252241" y="792824"/>
                  </a:cubicBezTo>
                  <a:lnTo>
                    <a:pt x="246399" y="807447"/>
                  </a:lnTo>
                  <a:cubicBezTo>
                    <a:pt x="119165" y="1120889"/>
                    <a:pt x="88005" y="1461670"/>
                    <a:pt x="153570" y="1792278"/>
                  </a:cubicBezTo>
                  <a:cubicBezTo>
                    <a:pt x="179536" y="1923885"/>
                    <a:pt x="154868" y="2060579"/>
                    <a:pt x="82813" y="2175656"/>
                  </a:cubicBezTo>
                  <a:cubicBezTo>
                    <a:pt x="-65194" y="2412168"/>
                    <a:pt x="-10016" y="2721160"/>
                    <a:pt x="210046" y="2894729"/>
                  </a:cubicBezTo>
                  <a:lnTo>
                    <a:pt x="715086" y="3293366"/>
                  </a:lnTo>
                  <a:cubicBezTo>
                    <a:pt x="857250" y="3406536"/>
                    <a:pt x="934500" y="3580741"/>
                    <a:pt x="919569" y="3759396"/>
                  </a:cubicBezTo>
                  <a:cubicBezTo>
                    <a:pt x="906586" y="3929151"/>
                    <a:pt x="970203" y="4093183"/>
                    <a:pt x="1097436" y="4208896"/>
                  </a:cubicBezTo>
                  <a:cubicBezTo>
                    <a:pt x="1194809" y="4299814"/>
                    <a:pt x="1267515" y="4413619"/>
                    <a:pt x="1307762" y="4539505"/>
                  </a:cubicBezTo>
                  <a:cubicBezTo>
                    <a:pt x="1349307" y="4671112"/>
                    <a:pt x="1423311" y="4792547"/>
                    <a:pt x="1525228" y="4887915"/>
                  </a:cubicBezTo>
                  <a:lnTo>
                    <a:pt x="1697253" y="5051311"/>
                  </a:lnTo>
                  <a:cubicBezTo>
                    <a:pt x="1742044" y="5093273"/>
                    <a:pt x="1793328" y="5126334"/>
                    <a:pt x="1847856" y="5149858"/>
                  </a:cubicBezTo>
                  <a:lnTo>
                    <a:pt x="1847856" y="5128877"/>
                  </a:lnTo>
                  <a:cubicBezTo>
                    <a:pt x="1797222" y="5106625"/>
                    <a:pt x="1749833" y="5074836"/>
                    <a:pt x="1707638" y="5035417"/>
                  </a:cubicBezTo>
                  <a:lnTo>
                    <a:pt x="1535613" y="4872020"/>
                  </a:lnTo>
                  <a:close/>
                </a:path>
              </a:pathLst>
            </a:custGeom>
            <a:grpFill/>
            <a:ln w="6492"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296DDAB6-742B-44C5-B594-CC313F12DE7F}"/>
                </a:ext>
              </a:extLst>
            </p:cNvPr>
            <p:cNvSpPr/>
            <p:nvPr/>
          </p:nvSpPr>
          <p:spPr>
            <a:xfrm>
              <a:off x="15979467" y="54561"/>
              <a:ext cx="2064302" cy="5327878"/>
            </a:xfrm>
            <a:custGeom>
              <a:avLst/>
              <a:gdLst>
                <a:gd name="connsiteX0" fmla="*/ 1785867 w 2064302"/>
                <a:gd name="connsiteY0" fmla="*/ 5153037 h 5327877"/>
                <a:gd name="connsiteX1" fmla="*/ 1504784 w 2064302"/>
                <a:gd name="connsiteY1" fmla="*/ 4856125 h 5327877"/>
                <a:gd name="connsiteX2" fmla="*/ 1348340 w 2064302"/>
                <a:gd name="connsiteY2" fmla="*/ 4595454 h 5327877"/>
                <a:gd name="connsiteX3" fmla="*/ 1167875 w 2064302"/>
                <a:gd name="connsiteY3" fmla="*/ 4308079 h 5327877"/>
                <a:gd name="connsiteX4" fmla="*/ 1106856 w 2064302"/>
                <a:gd name="connsiteY4" fmla="*/ 4247044 h 5327877"/>
                <a:gd name="connsiteX5" fmla="*/ 955603 w 2064302"/>
                <a:gd name="connsiteY5" fmla="*/ 3889097 h 5327877"/>
                <a:gd name="connsiteX6" fmla="*/ 792665 w 2064302"/>
                <a:gd name="connsiteY6" fmla="*/ 3512076 h 5327877"/>
                <a:gd name="connsiteX7" fmla="*/ 233097 w 2064302"/>
                <a:gd name="connsiteY7" fmla="*/ 2990732 h 5327877"/>
                <a:gd name="connsiteX8" fmla="*/ 97425 w 2064302"/>
                <a:gd name="connsiteY8" fmla="*/ 2168027 h 5327877"/>
                <a:gd name="connsiteX9" fmla="*/ 175971 w 2064302"/>
                <a:gd name="connsiteY9" fmla="*/ 1747773 h 5327877"/>
                <a:gd name="connsiteX10" fmla="*/ 173375 w 2064302"/>
                <a:gd name="connsiteY10" fmla="*/ 1729971 h 5327877"/>
                <a:gd name="connsiteX11" fmla="*/ 320082 w 2064302"/>
                <a:gd name="connsiteY11" fmla="*/ 798546 h 5327877"/>
                <a:gd name="connsiteX12" fmla="*/ 347348 w 2064302"/>
                <a:gd name="connsiteY12" fmla="*/ 524523 h 5327877"/>
                <a:gd name="connsiteX13" fmla="*/ 529759 w 2064302"/>
                <a:gd name="connsiteY13" fmla="*/ 85831 h 5327877"/>
                <a:gd name="connsiteX14" fmla="*/ 666730 w 2064302"/>
                <a:gd name="connsiteY14" fmla="*/ 0 h 5327877"/>
                <a:gd name="connsiteX15" fmla="*/ 632975 w 2064302"/>
                <a:gd name="connsiteY15" fmla="*/ 0 h 5327877"/>
                <a:gd name="connsiteX16" fmla="*/ 521319 w 2064302"/>
                <a:gd name="connsiteY16" fmla="*/ 69301 h 5327877"/>
                <a:gd name="connsiteX17" fmla="*/ 333065 w 2064302"/>
                <a:gd name="connsiteY17" fmla="*/ 523887 h 5327877"/>
                <a:gd name="connsiteX18" fmla="*/ 305801 w 2064302"/>
                <a:gd name="connsiteY18" fmla="*/ 789009 h 5327877"/>
                <a:gd name="connsiteX19" fmla="*/ 157794 w 2064302"/>
                <a:gd name="connsiteY19" fmla="*/ 1729335 h 5327877"/>
                <a:gd name="connsiteX20" fmla="*/ 160392 w 2064302"/>
                <a:gd name="connsiteY20" fmla="*/ 1747137 h 5327877"/>
                <a:gd name="connsiteX21" fmla="*/ 83792 w 2064302"/>
                <a:gd name="connsiteY21" fmla="*/ 2158490 h 5327877"/>
                <a:gd name="connsiteX22" fmla="*/ 222710 w 2064302"/>
                <a:gd name="connsiteY22" fmla="*/ 2998998 h 5327877"/>
                <a:gd name="connsiteX23" fmla="*/ 782280 w 2064302"/>
                <a:gd name="connsiteY23" fmla="*/ 3520341 h 5327877"/>
                <a:gd name="connsiteX24" fmla="*/ 940672 w 2064302"/>
                <a:gd name="connsiteY24" fmla="*/ 3885918 h 5327877"/>
                <a:gd name="connsiteX25" fmla="*/ 1096468 w 2064302"/>
                <a:gd name="connsiteY25" fmla="*/ 4254037 h 5327877"/>
                <a:gd name="connsiteX26" fmla="*/ 1157488 w 2064302"/>
                <a:gd name="connsiteY26" fmla="*/ 4315073 h 5327877"/>
                <a:gd name="connsiteX27" fmla="*/ 1333409 w 2064302"/>
                <a:gd name="connsiteY27" fmla="*/ 4596725 h 5327877"/>
                <a:gd name="connsiteX28" fmla="*/ 1492451 w 2064302"/>
                <a:gd name="connsiteY28" fmla="*/ 4863119 h 5327877"/>
                <a:gd name="connsiteX29" fmla="*/ 1773534 w 2064302"/>
                <a:gd name="connsiteY29" fmla="*/ 5160031 h 5327877"/>
                <a:gd name="connsiteX30" fmla="*/ 2066300 w 2064302"/>
                <a:gd name="connsiteY30" fmla="*/ 5329785 h 5327877"/>
                <a:gd name="connsiteX31" fmla="*/ 2066300 w 2064302"/>
                <a:gd name="connsiteY31" fmla="*/ 5317069 h 5327877"/>
                <a:gd name="connsiteX32" fmla="*/ 1785867 w 2064302"/>
                <a:gd name="connsiteY32" fmla="*/ 5153037 h 53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4302" h="5327877">
                  <a:moveTo>
                    <a:pt x="1785867" y="5153037"/>
                  </a:moveTo>
                  <a:lnTo>
                    <a:pt x="1504784" y="4856125"/>
                  </a:lnTo>
                  <a:cubicBezTo>
                    <a:pt x="1434677" y="4781738"/>
                    <a:pt x="1380797" y="4691457"/>
                    <a:pt x="1348340" y="4595454"/>
                  </a:cubicBezTo>
                  <a:cubicBezTo>
                    <a:pt x="1312636" y="4487370"/>
                    <a:pt x="1250317" y="4388188"/>
                    <a:pt x="1167875" y="4308079"/>
                  </a:cubicBezTo>
                  <a:lnTo>
                    <a:pt x="1106856" y="4247044"/>
                  </a:lnTo>
                  <a:cubicBezTo>
                    <a:pt x="1009483" y="4153583"/>
                    <a:pt x="954953" y="4021975"/>
                    <a:pt x="955603" y="3889097"/>
                  </a:cubicBezTo>
                  <a:cubicBezTo>
                    <a:pt x="956901" y="3747317"/>
                    <a:pt x="897179" y="3609987"/>
                    <a:pt x="792665" y="3512076"/>
                  </a:cubicBezTo>
                  <a:lnTo>
                    <a:pt x="233097" y="2990732"/>
                  </a:lnTo>
                  <a:cubicBezTo>
                    <a:pt x="5894" y="2778380"/>
                    <a:pt x="-50582" y="2440143"/>
                    <a:pt x="97425" y="2168027"/>
                  </a:cubicBezTo>
                  <a:cubicBezTo>
                    <a:pt x="167532" y="2038962"/>
                    <a:pt x="194148" y="1892732"/>
                    <a:pt x="175971" y="1747773"/>
                  </a:cubicBezTo>
                  <a:lnTo>
                    <a:pt x="173375" y="1729971"/>
                  </a:lnTo>
                  <a:cubicBezTo>
                    <a:pt x="131828" y="1412714"/>
                    <a:pt x="182463" y="1089735"/>
                    <a:pt x="320082" y="798546"/>
                  </a:cubicBezTo>
                  <a:cubicBezTo>
                    <a:pt x="359681" y="713351"/>
                    <a:pt x="369419" y="616076"/>
                    <a:pt x="347348" y="524523"/>
                  </a:cubicBezTo>
                  <a:cubicBezTo>
                    <a:pt x="306451" y="356040"/>
                    <a:pt x="379806" y="179291"/>
                    <a:pt x="529759" y="85831"/>
                  </a:cubicBezTo>
                  <a:lnTo>
                    <a:pt x="666730" y="0"/>
                  </a:lnTo>
                  <a:lnTo>
                    <a:pt x="632975" y="0"/>
                  </a:lnTo>
                  <a:lnTo>
                    <a:pt x="521319" y="69301"/>
                  </a:lnTo>
                  <a:cubicBezTo>
                    <a:pt x="366823" y="165940"/>
                    <a:pt x="290222" y="347774"/>
                    <a:pt x="333065" y="523887"/>
                  </a:cubicBezTo>
                  <a:cubicBezTo>
                    <a:pt x="353840" y="612261"/>
                    <a:pt x="344102" y="706993"/>
                    <a:pt x="305801" y="789009"/>
                  </a:cubicBezTo>
                  <a:cubicBezTo>
                    <a:pt x="166884" y="1083378"/>
                    <a:pt x="116249" y="1408899"/>
                    <a:pt x="157794" y="1729335"/>
                  </a:cubicBezTo>
                  <a:lnTo>
                    <a:pt x="160392" y="1747137"/>
                  </a:lnTo>
                  <a:cubicBezTo>
                    <a:pt x="179217" y="1890189"/>
                    <a:pt x="152603" y="2031969"/>
                    <a:pt x="83792" y="2158490"/>
                  </a:cubicBezTo>
                  <a:cubicBezTo>
                    <a:pt x="-67461" y="2436328"/>
                    <a:pt x="-9685" y="2782195"/>
                    <a:pt x="222710" y="2998998"/>
                  </a:cubicBezTo>
                  <a:lnTo>
                    <a:pt x="782280" y="3520341"/>
                  </a:lnTo>
                  <a:cubicBezTo>
                    <a:pt x="884196" y="3615709"/>
                    <a:pt x="941970" y="3748588"/>
                    <a:pt x="940672" y="3885918"/>
                  </a:cubicBezTo>
                  <a:cubicBezTo>
                    <a:pt x="940022" y="4023247"/>
                    <a:pt x="997798" y="4158033"/>
                    <a:pt x="1096468" y="4254037"/>
                  </a:cubicBezTo>
                  <a:lnTo>
                    <a:pt x="1157488" y="4315073"/>
                  </a:lnTo>
                  <a:cubicBezTo>
                    <a:pt x="1236686" y="4393910"/>
                    <a:pt x="1297706" y="4491821"/>
                    <a:pt x="1333409" y="4596725"/>
                  </a:cubicBezTo>
                  <a:cubicBezTo>
                    <a:pt x="1365866" y="4695908"/>
                    <a:pt x="1421044" y="4787461"/>
                    <a:pt x="1492451" y="4863119"/>
                  </a:cubicBezTo>
                  <a:lnTo>
                    <a:pt x="1773534" y="5160031"/>
                  </a:lnTo>
                  <a:cubicBezTo>
                    <a:pt x="1854678" y="5245861"/>
                    <a:pt x="1956594" y="5303082"/>
                    <a:pt x="2066300" y="5329785"/>
                  </a:cubicBezTo>
                  <a:lnTo>
                    <a:pt x="2066300" y="5317069"/>
                  </a:lnTo>
                  <a:cubicBezTo>
                    <a:pt x="1961788" y="5291002"/>
                    <a:pt x="1863765" y="5235053"/>
                    <a:pt x="1785867" y="5153037"/>
                  </a:cubicBezTo>
                  <a:close/>
                </a:path>
              </a:pathLst>
            </a:custGeom>
            <a:grpFill/>
            <a:ln w="6492"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E9C2629E-1AF2-4327-97AC-0D7D8849BE1F}"/>
                </a:ext>
              </a:extLst>
            </p:cNvPr>
            <p:cNvSpPr/>
            <p:nvPr/>
          </p:nvSpPr>
          <p:spPr>
            <a:xfrm>
              <a:off x="15700974" y="55196"/>
              <a:ext cx="2343438" cy="5461392"/>
            </a:xfrm>
            <a:custGeom>
              <a:avLst/>
              <a:gdLst>
                <a:gd name="connsiteX0" fmla="*/ 2020217 w 2343437"/>
                <a:gd name="connsiteY0" fmla="*/ 5266843 h 5461392"/>
                <a:gd name="connsiteX1" fmla="*/ 1778085 w 2343437"/>
                <a:gd name="connsiteY1" fmla="*/ 5009985 h 5461392"/>
                <a:gd name="connsiteX2" fmla="*/ 1382102 w 2343437"/>
                <a:gd name="connsiteY2" fmla="*/ 4545862 h 5461392"/>
                <a:gd name="connsiteX3" fmla="*/ 1232797 w 2343437"/>
                <a:gd name="connsiteY3" fmla="*/ 4354491 h 5461392"/>
                <a:gd name="connsiteX4" fmla="*/ 1066614 w 2343437"/>
                <a:gd name="connsiteY4" fmla="*/ 4018161 h 5461392"/>
                <a:gd name="connsiteX5" fmla="*/ 735547 w 2343437"/>
                <a:gd name="connsiteY5" fmla="*/ 3510169 h 5461392"/>
                <a:gd name="connsiteX6" fmla="*/ 355143 w 2343437"/>
                <a:gd name="connsiteY6" fmla="*/ 3197998 h 5461392"/>
                <a:gd name="connsiteX7" fmla="*/ 319440 w 2343437"/>
                <a:gd name="connsiteY7" fmla="*/ 3170024 h 5461392"/>
                <a:gd name="connsiteX8" fmla="*/ 87693 w 2343437"/>
                <a:gd name="connsiteY8" fmla="*/ 2240506 h 5461392"/>
                <a:gd name="connsiteX9" fmla="*/ 258420 w 2343437"/>
                <a:gd name="connsiteY9" fmla="*/ 1557037 h 5461392"/>
                <a:gd name="connsiteX10" fmla="*/ 388250 w 2343437"/>
                <a:gd name="connsiteY10" fmla="*/ 832242 h 5461392"/>
                <a:gd name="connsiteX11" fmla="*/ 431095 w 2343437"/>
                <a:gd name="connsiteY11" fmla="*/ 705721 h 5461392"/>
                <a:gd name="connsiteX12" fmla="*/ 458359 w 2343437"/>
                <a:gd name="connsiteY12" fmla="*/ 464123 h 5461392"/>
                <a:gd name="connsiteX13" fmla="*/ 634278 w 2343437"/>
                <a:gd name="connsiteY13" fmla="*/ 0 h 5461392"/>
                <a:gd name="connsiteX14" fmla="*/ 617401 w 2343437"/>
                <a:gd name="connsiteY14" fmla="*/ 0 h 5461392"/>
                <a:gd name="connsiteX15" fmla="*/ 446024 w 2343437"/>
                <a:gd name="connsiteY15" fmla="*/ 466666 h 5461392"/>
                <a:gd name="connsiteX16" fmla="*/ 420058 w 2343437"/>
                <a:gd name="connsiteY16" fmla="*/ 701271 h 5461392"/>
                <a:gd name="connsiteX17" fmla="*/ 377215 w 2343437"/>
                <a:gd name="connsiteY17" fmla="*/ 827792 h 5461392"/>
                <a:gd name="connsiteX18" fmla="*/ 247385 w 2343437"/>
                <a:gd name="connsiteY18" fmla="*/ 1557037 h 5461392"/>
                <a:gd name="connsiteX19" fmla="*/ 78605 w 2343437"/>
                <a:gd name="connsiteY19" fmla="*/ 2234784 h 5461392"/>
                <a:gd name="connsiteX20" fmla="*/ 314248 w 2343437"/>
                <a:gd name="connsiteY20" fmla="*/ 3182104 h 5461392"/>
                <a:gd name="connsiteX21" fmla="*/ 348651 w 2343437"/>
                <a:gd name="connsiteY21" fmla="*/ 3208807 h 5461392"/>
                <a:gd name="connsiteX22" fmla="*/ 729055 w 2343437"/>
                <a:gd name="connsiteY22" fmla="*/ 3520977 h 5461392"/>
                <a:gd name="connsiteX23" fmla="*/ 1055579 w 2343437"/>
                <a:gd name="connsiteY23" fmla="*/ 4021976 h 5461392"/>
                <a:gd name="connsiteX24" fmla="*/ 1225006 w 2343437"/>
                <a:gd name="connsiteY24" fmla="*/ 4364028 h 5461392"/>
                <a:gd name="connsiteX25" fmla="*/ 1371065 w 2343437"/>
                <a:gd name="connsiteY25" fmla="*/ 4555399 h 5461392"/>
                <a:gd name="connsiteX26" fmla="*/ 1767048 w 2343437"/>
                <a:gd name="connsiteY26" fmla="*/ 5021430 h 5461392"/>
                <a:gd name="connsiteX27" fmla="*/ 2009182 w 2343437"/>
                <a:gd name="connsiteY27" fmla="*/ 5278287 h 5461392"/>
                <a:gd name="connsiteX28" fmla="*/ 2345443 w 2343437"/>
                <a:gd name="connsiteY28" fmla="*/ 5467750 h 5461392"/>
                <a:gd name="connsiteX29" fmla="*/ 2345443 w 2343437"/>
                <a:gd name="connsiteY29" fmla="*/ 5451856 h 5461392"/>
                <a:gd name="connsiteX30" fmla="*/ 2020217 w 2343437"/>
                <a:gd name="connsiteY30" fmla="*/ 5266843 h 546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43437" h="5461392">
                  <a:moveTo>
                    <a:pt x="2020217" y="5266843"/>
                  </a:moveTo>
                  <a:lnTo>
                    <a:pt x="1778085" y="5009985"/>
                  </a:lnTo>
                  <a:cubicBezTo>
                    <a:pt x="1639165" y="4863119"/>
                    <a:pt x="1504791" y="4705445"/>
                    <a:pt x="1382102" y="4545862"/>
                  </a:cubicBezTo>
                  <a:lnTo>
                    <a:pt x="1232797" y="4354491"/>
                  </a:lnTo>
                  <a:cubicBezTo>
                    <a:pt x="1156845" y="4253401"/>
                    <a:pt x="1100369" y="4140867"/>
                    <a:pt x="1066614" y="4018161"/>
                  </a:cubicBezTo>
                  <a:cubicBezTo>
                    <a:pt x="1012086" y="3818524"/>
                    <a:pt x="897185" y="3642412"/>
                    <a:pt x="735547" y="3510169"/>
                  </a:cubicBezTo>
                  <a:lnTo>
                    <a:pt x="355143" y="3197998"/>
                  </a:lnTo>
                  <a:cubicBezTo>
                    <a:pt x="343460" y="3187826"/>
                    <a:pt x="331125" y="3178925"/>
                    <a:pt x="319440" y="3170024"/>
                  </a:cubicBezTo>
                  <a:cubicBezTo>
                    <a:pt x="24076" y="2955764"/>
                    <a:pt x="-73945" y="2564121"/>
                    <a:pt x="87693" y="2240506"/>
                  </a:cubicBezTo>
                  <a:cubicBezTo>
                    <a:pt x="194803" y="2028790"/>
                    <a:pt x="251929" y="1792914"/>
                    <a:pt x="258420" y="1557037"/>
                  </a:cubicBezTo>
                  <a:cubicBezTo>
                    <a:pt x="264912" y="1310989"/>
                    <a:pt x="308404" y="1066211"/>
                    <a:pt x="388250" y="832242"/>
                  </a:cubicBezTo>
                  <a:lnTo>
                    <a:pt x="431095" y="705721"/>
                  </a:lnTo>
                  <a:cubicBezTo>
                    <a:pt x="459007" y="626248"/>
                    <a:pt x="466798" y="544868"/>
                    <a:pt x="458359" y="464123"/>
                  </a:cubicBezTo>
                  <a:cubicBezTo>
                    <a:pt x="438885" y="289282"/>
                    <a:pt x="504448" y="118256"/>
                    <a:pt x="634278" y="0"/>
                  </a:cubicBezTo>
                  <a:lnTo>
                    <a:pt x="617401" y="0"/>
                  </a:lnTo>
                  <a:cubicBezTo>
                    <a:pt x="490167" y="122071"/>
                    <a:pt x="427199" y="292461"/>
                    <a:pt x="446024" y="466666"/>
                  </a:cubicBezTo>
                  <a:cubicBezTo>
                    <a:pt x="454464" y="546139"/>
                    <a:pt x="446674" y="624341"/>
                    <a:pt x="420058" y="701271"/>
                  </a:cubicBezTo>
                  <a:lnTo>
                    <a:pt x="377215" y="827792"/>
                  </a:lnTo>
                  <a:cubicBezTo>
                    <a:pt x="297369" y="1063032"/>
                    <a:pt x="253226" y="1307810"/>
                    <a:pt x="247385" y="1557037"/>
                  </a:cubicBezTo>
                  <a:cubicBezTo>
                    <a:pt x="241541" y="1790370"/>
                    <a:pt x="182470" y="2024339"/>
                    <a:pt x="78605" y="2234784"/>
                  </a:cubicBezTo>
                  <a:cubicBezTo>
                    <a:pt x="-84981" y="2564121"/>
                    <a:pt x="13040" y="2963394"/>
                    <a:pt x="314248" y="3182104"/>
                  </a:cubicBezTo>
                  <a:cubicBezTo>
                    <a:pt x="324633" y="3191005"/>
                    <a:pt x="336968" y="3199906"/>
                    <a:pt x="348651" y="3208807"/>
                  </a:cubicBezTo>
                  <a:lnTo>
                    <a:pt x="729055" y="3520977"/>
                  </a:lnTo>
                  <a:cubicBezTo>
                    <a:pt x="889395" y="3651949"/>
                    <a:pt x="1001049" y="3825518"/>
                    <a:pt x="1055579" y="4021976"/>
                  </a:cubicBezTo>
                  <a:cubicBezTo>
                    <a:pt x="1089334" y="4145954"/>
                    <a:pt x="1145810" y="4261667"/>
                    <a:pt x="1225006" y="4364028"/>
                  </a:cubicBezTo>
                  <a:lnTo>
                    <a:pt x="1371065" y="4555399"/>
                  </a:lnTo>
                  <a:cubicBezTo>
                    <a:pt x="1493756" y="4716889"/>
                    <a:pt x="1628130" y="4872656"/>
                    <a:pt x="1767048" y="5021430"/>
                  </a:cubicBezTo>
                  <a:lnTo>
                    <a:pt x="2009182" y="5278287"/>
                  </a:lnTo>
                  <a:cubicBezTo>
                    <a:pt x="2100713" y="5375562"/>
                    <a:pt x="2218208" y="5439776"/>
                    <a:pt x="2345443" y="5467750"/>
                  </a:cubicBezTo>
                  <a:lnTo>
                    <a:pt x="2345443" y="5451856"/>
                  </a:lnTo>
                  <a:cubicBezTo>
                    <a:pt x="2223402" y="5423245"/>
                    <a:pt x="2109152" y="5360939"/>
                    <a:pt x="2020217" y="5266843"/>
                  </a:cubicBezTo>
                  <a:close/>
                </a:path>
              </a:pathLst>
            </a:custGeom>
            <a:grpFill/>
            <a:ln w="6492"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A7DF8787-E7B7-4363-9B18-FB6E28BB20B7}"/>
                </a:ext>
              </a:extLst>
            </p:cNvPr>
            <p:cNvSpPr/>
            <p:nvPr/>
          </p:nvSpPr>
          <p:spPr>
            <a:xfrm>
              <a:off x="15516961" y="55196"/>
              <a:ext cx="2525200" cy="5645770"/>
            </a:xfrm>
            <a:custGeom>
              <a:avLst/>
              <a:gdLst>
                <a:gd name="connsiteX0" fmla="*/ 2080892 w 2525200"/>
                <a:gd name="connsiteY0" fmla="*/ 5412437 h 5645770"/>
                <a:gd name="connsiteX1" fmla="*/ 1973134 w 2525200"/>
                <a:gd name="connsiteY1" fmla="*/ 5299903 h 5645770"/>
                <a:gd name="connsiteX2" fmla="*/ 1477181 w 2525200"/>
                <a:gd name="connsiteY2" fmla="*/ 4707987 h 5645770"/>
                <a:gd name="connsiteX3" fmla="*/ 1169484 w 2525200"/>
                <a:gd name="connsiteY3" fmla="*/ 4288369 h 5645770"/>
                <a:gd name="connsiteX4" fmla="*/ 1092883 w 2525200"/>
                <a:gd name="connsiteY4" fmla="*/ 4066481 h 5645770"/>
                <a:gd name="connsiteX5" fmla="*/ 913069 w 2525200"/>
                <a:gd name="connsiteY5" fmla="*/ 3737780 h 5645770"/>
                <a:gd name="connsiteX6" fmla="*/ 727411 w 2525200"/>
                <a:gd name="connsiteY6" fmla="*/ 3609351 h 5645770"/>
                <a:gd name="connsiteX7" fmla="*/ 432047 w 2525200"/>
                <a:gd name="connsiteY7" fmla="*/ 3391913 h 5645770"/>
                <a:gd name="connsiteX8" fmla="*/ 381414 w 2525200"/>
                <a:gd name="connsiteY8" fmla="*/ 3351858 h 5645770"/>
                <a:gd name="connsiteX9" fmla="*/ 86698 w 2525200"/>
                <a:gd name="connsiteY9" fmla="*/ 2231605 h 5645770"/>
                <a:gd name="connsiteX10" fmla="*/ 156157 w 2525200"/>
                <a:gd name="connsiteY10" fmla="*/ 1960761 h 5645770"/>
                <a:gd name="connsiteX11" fmla="*/ 212635 w 2525200"/>
                <a:gd name="connsiteY11" fmla="*/ 1433059 h 5645770"/>
                <a:gd name="connsiteX12" fmla="*/ 274304 w 2525200"/>
                <a:gd name="connsiteY12" fmla="*/ 1002633 h 5645770"/>
                <a:gd name="connsiteX13" fmla="*/ 318445 w 2525200"/>
                <a:gd name="connsiteY13" fmla="*/ 764214 h 5645770"/>
                <a:gd name="connsiteX14" fmla="*/ 522280 w 2525200"/>
                <a:gd name="connsiteY14" fmla="*/ 60400 h 5645770"/>
                <a:gd name="connsiteX15" fmla="*/ 551491 w 2525200"/>
                <a:gd name="connsiteY15" fmla="*/ 0 h 5645770"/>
                <a:gd name="connsiteX16" fmla="*/ 535263 w 2525200"/>
                <a:gd name="connsiteY16" fmla="*/ 0 h 5645770"/>
                <a:gd name="connsiteX17" fmla="*/ 509297 w 2525200"/>
                <a:gd name="connsiteY17" fmla="*/ 55949 h 5645770"/>
                <a:gd name="connsiteX18" fmla="*/ 304164 w 2525200"/>
                <a:gd name="connsiteY18" fmla="*/ 762942 h 5645770"/>
                <a:gd name="connsiteX19" fmla="*/ 260021 w 2525200"/>
                <a:gd name="connsiteY19" fmla="*/ 1001361 h 5645770"/>
                <a:gd name="connsiteX20" fmla="*/ 198352 w 2525200"/>
                <a:gd name="connsiteY20" fmla="*/ 1433059 h 5645770"/>
                <a:gd name="connsiteX21" fmla="*/ 141876 w 2525200"/>
                <a:gd name="connsiteY21" fmla="*/ 1960761 h 5645770"/>
                <a:gd name="connsiteX22" fmla="*/ 73715 w 2525200"/>
                <a:gd name="connsiteY22" fmla="*/ 2227155 h 5645770"/>
                <a:gd name="connsiteX23" fmla="*/ 372975 w 2525200"/>
                <a:gd name="connsiteY23" fmla="*/ 3363938 h 5645770"/>
                <a:gd name="connsiteX24" fmla="*/ 423609 w 2525200"/>
                <a:gd name="connsiteY24" fmla="*/ 3403993 h 5645770"/>
                <a:gd name="connsiteX25" fmla="*/ 718973 w 2525200"/>
                <a:gd name="connsiteY25" fmla="*/ 3621431 h 5645770"/>
                <a:gd name="connsiteX26" fmla="*/ 904629 w 2525200"/>
                <a:gd name="connsiteY26" fmla="*/ 3749860 h 5645770"/>
                <a:gd name="connsiteX27" fmla="*/ 1078602 w 2525200"/>
                <a:gd name="connsiteY27" fmla="*/ 4066481 h 5645770"/>
                <a:gd name="connsiteX28" fmla="*/ 1158448 w 2525200"/>
                <a:gd name="connsiteY28" fmla="*/ 4297271 h 5645770"/>
                <a:gd name="connsiteX29" fmla="*/ 1466146 w 2525200"/>
                <a:gd name="connsiteY29" fmla="*/ 4716889 h 5645770"/>
                <a:gd name="connsiteX30" fmla="*/ 1963396 w 2525200"/>
                <a:gd name="connsiteY30" fmla="*/ 5310076 h 5645770"/>
                <a:gd name="connsiteX31" fmla="*/ 2071155 w 2525200"/>
                <a:gd name="connsiteY31" fmla="*/ 5422610 h 5645770"/>
                <a:gd name="connsiteX32" fmla="*/ 2530106 w 2525200"/>
                <a:gd name="connsiteY32" fmla="*/ 5646406 h 5645770"/>
                <a:gd name="connsiteX33" fmla="*/ 2530106 w 2525200"/>
                <a:gd name="connsiteY33" fmla="*/ 5631783 h 5645770"/>
                <a:gd name="connsiteX34" fmla="*/ 2080892 w 2525200"/>
                <a:gd name="connsiteY34" fmla="*/ 5412437 h 56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5200" h="5645770">
                  <a:moveTo>
                    <a:pt x="2080892" y="5412437"/>
                  </a:moveTo>
                  <a:lnTo>
                    <a:pt x="1973134" y="5299903"/>
                  </a:lnTo>
                  <a:cubicBezTo>
                    <a:pt x="1795265" y="5114254"/>
                    <a:pt x="1629083" y="4915254"/>
                    <a:pt x="1477181" y="4707987"/>
                  </a:cubicBezTo>
                  <a:lnTo>
                    <a:pt x="1169484" y="4288369"/>
                  </a:lnTo>
                  <a:cubicBezTo>
                    <a:pt x="1121447" y="4222884"/>
                    <a:pt x="1094831" y="4145954"/>
                    <a:pt x="1092883" y="4066481"/>
                  </a:cubicBezTo>
                  <a:cubicBezTo>
                    <a:pt x="1088989" y="3934873"/>
                    <a:pt x="1020828" y="3813438"/>
                    <a:pt x="913069" y="3737780"/>
                  </a:cubicBezTo>
                  <a:lnTo>
                    <a:pt x="727411" y="3609351"/>
                  </a:lnTo>
                  <a:cubicBezTo>
                    <a:pt x="626792" y="3540686"/>
                    <a:pt x="528121" y="3466299"/>
                    <a:pt x="432047" y="3391913"/>
                  </a:cubicBezTo>
                  <a:lnTo>
                    <a:pt x="381414" y="3351858"/>
                  </a:lnTo>
                  <a:cubicBezTo>
                    <a:pt x="42556" y="3085464"/>
                    <a:pt x="-77537" y="2624520"/>
                    <a:pt x="86698" y="2231605"/>
                  </a:cubicBezTo>
                  <a:cubicBezTo>
                    <a:pt x="123700" y="2144503"/>
                    <a:pt x="146420" y="2053585"/>
                    <a:pt x="156157" y="1960761"/>
                  </a:cubicBezTo>
                  <a:lnTo>
                    <a:pt x="212635" y="1433059"/>
                  </a:lnTo>
                  <a:cubicBezTo>
                    <a:pt x="226916" y="1288736"/>
                    <a:pt x="247688" y="1144413"/>
                    <a:pt x="274304" y="1002633"/>
                  </a:cubicBezTo>
                  <a:lnTo>
                    <a:pt x="318445" y="764214"/>
                  </a:lnTo>
                  <a:cubicBezTo>
                    <a:pt x="362588" y="523887"/>
                    <a:pt x="430100" y="286739"/>
                    <a:pt x="522280" y="60400"/>
                  </a:cubicBezTo>
                  <a:cubicBezTo>
                    <a:pt x="530719" y="39419"/>
                    <a:pt x="540456" y="19709"/>
                    <a:pt x="551491" y="0"/>
                  </a:cubicBezTo>
                  <a:lnTo>
                    <a:pt x="535263" y="0"/>
                  </a:lnTo>
                  <a:cubicBezTo>
                    <a:pt x="525525" y="18438"/>
                    <a:pt x="517086" y="36876"/>
                    <a:pt x="509297" y="55949"/>
                  </a:cubicBezTo>
                  <a:cubicBezTo>
                    <a:pt x="417117" y="284196"/>
                    <a:pt x="347657" y="521344"/>
                    <a:pt x="304164" y="762942"/>
                  </a:cubicBezTo>
                  <a:lnTo>
                    <a:pt x="260021" y="1001361"/>
                  </a:lnTo>
                  <a:cubicBezTo>
                    <a:pt x="234705" y="1144413"/>
                    <a:pt x="212635" y="1288736"/>
                    <a:pt x="198352" y="1433059"/>
                  </a:cubicBezTo>
                  <a:lnTo>
                    <a:pt x="141876" y="1960761"/>
                  </a:lnTo>
                  <a:cubicBezTo>
                    <a:pt x="132139" y="2052314"/>
                    <a:pt x="108770" y="2141960"/>
                    <a:pt x="73715" y="2227155"/>
                  </a:cubicBezTo>
                  <a:cubicBezTo>
                    <a:pt x="-93116" y="2625792"/>
                    <a:pt x="30222" y="3093094"/>
                    <a:pt x="372975" y="3363938"/>
                  </a:cubicBezTo>
                  <a:lnTo>
                    <a:pt x="423609" y="3403993"/>
                  </a:lnTo>
                  <a:cubicBezTo>
                    <a:pt x="519682" y="3478379"/>
                    <a:pt x="618354" y="3551495"/>
                    <a:pt x="718973" y="3621431"/>
                  </a:cubicBezTo>
                  <a:lnTo>
                    <a:pt x="904629" y="3749860"/>
                  </a:lnTo>
                  <a:cubicBezTo>
                    <a:pt x="1009792" y="3822975"/>
                    <a:pt x="1074707" y="3941231"/>
                    <a:pt x="1078602" y="4066481"/>
                  </a:cubicBezTo>
                  <a:cubicBezTo>
                    <a:pt x="1081198" y="4150404"/>
                    <a:pt x="1109112" y="4229241"/>
                    <a:pt x="1158448" y="4297271"/>
                  </a:cubicBezTo>
                  <a:lnTo>
                    <a:pt x="1466146" y="4716889"/>
                  </a:lnTo>
                  <a:cubicBezTo>
                    <a:pt x="1618048" y="4924154"/>
                    <a:pt x="1785528" y="5123155"/>
                    <a:pt x="1963396" y="5310076"/>
                  </a:cubicBezTo>
                  <a:lnTo>
                    <a:pt x="2071155" y="5422610"/>
                  </a:lnTo>
                  <a:cubicBezTo>
                    <a:pt x="2193196" y="5550402"/>
                    <a:pt x="2358081" y="5627968"/>
                    <a:pt x="2530106" y="5646406"/>
                  </a:cubicBezTo>
                  <a:lnTo>
                    <a:pt x="2530106" y="5631783"/>
                  </a:lnTo>
                  <a:cubicBezTo>
                    <a:pt x="2361327" y="5612710"/>
                    <a:pt x="2200337" y="5537051"/>
                    <a:pt x="2080892" y="5412437"/>
                  </a:cubicBezTo>
                  <a:close/>
                </a:path>
              </a:pathLst>
            </a:custGeom>
            <a:grpFill/>
            <a:ln w="6492"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B4472956-11CA-4F99-9961-BE09CBF34427}"/>
                </a:ext>
              </a:extLst>
            </p:cNvPr>
            <p:cNvSpPr/>
            <p:nvPr/>
          </p:nvSpPr>
          <p:spPr>
            <a:xfrm>
              <a:off x="15341464" y="54561"/>
              <a:ext cx="2700471" cy="5785643"/>
            </a:xfrm>
            <a:custGeom>
              <a:avLst/>
              <a:gdLst>
                <a:gd name="connsiteX0" fmla="*/ 2266126 w 2700471"/>
                <a:gd name="connsiteY0" fmla="*/ 5560575 h 5785642"/>
                <a:gd name="connsiteX1" fmla="*/ 2083715 w 2700471"/>
                <a:gd name="connsiteY1" fmla="*/ 5370476 h 5785642"/>
                <a:gd name="connsiteX2" fmla="*/ 1736419 w 2700471"/>
                <a:gd name="connsiteY2" fmla="*/ 5055126 h 5785642"/>
                <a:gd name="connsiteX3" fmla="*/ 1415089 w 2700471"/>
                <a:gd name="connsiteY3" fmla="*/ 4645681 h 5785642"/>
                <a:gd name="connsiteX4" fmla="*/ 1240466 w 2700471"/>
                <a:gd name="connsiteY4" fmla="*/ 4374836 h 5785642"/>
                <a:gd name="connsiteX5" fmla="*/ 1189834 w 2700471"/>
                <a:gd name="connsiteY5" fmla="*/ 4316980 h 5785642"/>
                <a:gd name="connsiteX6" fmla="*/ 1106742 w 2700471"/>
                <a:gd name="connsiteY6" fmla="*/ 4100813 h 5785642"/>
                <a:gd name="connsiteX7" fmla="*/ 958085 w 2700471"/>
                <a:gd name="connsiteY7" fmla="*/ 3819796 h 5785642"/>
                <a:gd name="connsiteX8" fmla="*/ 447203 w 2700471"/>
                <a:gd name="connsiteY8" fmla="*/ 3456127 h 5785642"/>
                <a:gd name="connsiteX9" fmla="*/ 50572 w 2700471"/>
                <a:gd name="connsiteY9" fmla="*/ 2894093 h 5785642"/>
                <a:gd name="connsiteX10" fmla="*/ 97311 w 2700471"/>
                <a:gd name="connsiteY10" fmla="*/ 2212532 h 5785642"/>
                <a:gd name="connsiteX11" fmla="*/ 168068 w 2700471"/>
                <a:gd name="connsiteY11" fmla="*/ 1978563 h 5785642"/>
                <a:gd name="connsiteX12" fmla="*/ 309583 w 2700471"/>
                <a:gd name="connsiteY12" fmla="*/ 1176202 h 5785642"/>
                <a:gd name="connsiteX13" fmla="*/ 308285 w 2700471"/>
                <a:gd name="connsiteY13" fmla="*/ 950498 h 5785642"/>
                <a:gd name="connsiteX14" fmla="*/ 362165 w 2700471"/>
                <a:gd name="connsiteY14" fmla="*/ 560127 h 5785642"/>
                <a:gd name="connsiteX15" fmla="*/ 375796 w 2700471"/>
                <a:gd name="connsiteY15" fmla="*/ 533424 h 5785642"/>
                <a:gd name="connsiteX16" fmla="*/ 607543 w 2700471"/>
                <a:gd name="connsiteY16" fmla="*/ 0 h 5785642"/>
                <a:gd name="connsiteX17" fmla="*/ 594560 w 2700471"/>
                <a:gd name="connsiteY17" fmla="*/ 0 h 5785642"/>
                <a:gd name="connsiteX18" fmla="*/ 364111 w 2700471"/>
                <a:gd name="connsiteY18" fmla="*/ 528973 h 5785642"/>
                <a:gd name="connsiteX19" fmla="*/ 350480 w 2700471"/>
                <a:gd name="connsiteY19" fmla="*/ 555676 h 5785642"/>
                <a:gd name="connsiteX20" fmla="*/ 294652 w 2700471"/>
                <a:gd name="connsiteY20" fmla="*/ 954949 h 5785642"/>
                <a:gd name="connsiteX21" fmla="*/ 295950 w 2700471"/>
                <a:gd name="connsiteY21" fmla="*/ 1174931 h 5785642"/>
                <a:gd name="connsiteX22" fmla="*/ 155085 w 2700471"/>
                <a:gd name="connsiteY22" fmla="*/ 1977291 h 5785642"/>
                <a:gd name="connsiteX23" fmla="*/ 85626 w 2700471"/>
                <a:gd name="connsiteY23" fmla="*/ 2208717 h 5785642"/>
                <a:gd name="connsiteX24" fmla="*/ 38887 w 2700471"/>
                <a:gd name="connsiteY24" fmla="*/ 2900451 h 5785642"/>
                <a:gd name="connsiteX25" fmla="*/ 441361 w 2700471"/>
                <a:gd name="connsiteY25" fmla="*/ 3469479 h 5785642"/>
                <a:gd name="connsiteX26" fmla="*/ 952243 w 2700471"/>
                <a:gd name="connsiteY26" fmla="*/ 3833148 h 5785642"/>
                <a:gd name="connsiteX27" fmla="*/ 1095057 w 2700471"/>
                <a:gd name="connsiteY27" fmla="*/ 4102720 h 5785642"/>
                <a:gd name="connsiteX28" fmla="*/ 1182042 w 2700471"/>
                <a:gd name="connsiteY28" fmla="*/ 4327788 h 5785642"/>
                <a:gd name="connsiteX29" fmla="*/ 1232677 w 2700471"/>
                <a:gd name="connsiteY29" fmla="*/ 4385645 h 5785642"/>
                <a:gd name="connsiteX30" fmla="*/ 1405352 w 2700471"/>
                <a:gd name="connsiteY30" fmla="*/ 4653946 h 5785642"/>
                <a:gd name="connsiteX31" fmla="*/ 1730576 w 2700471"/>
                <a:gd name="connsiteY31" fmla="*/ 5069113 h 5785642"/>
                <a:gd name="connsiteX32" fmla="*/ 2076574 w 2700471"/>
                <a:gd name="connsiteY32" fmla="*/ 5382555 h 5785642"/>
                <a:gd name="connsiteX33" fmla="*/ 2258986 w 2700471"/>
                <a:gd name="connsiteY33" fmla="*/ 5572655 h 5785642"/>
                <a:gd name="connsiteX34" fmla="*/ 2703655 w 2700471"/>
                <a:gd name="connsiteY34" fmla="*/ 5785643 h 5785642"/>
                <a:gd name="connsiteX35" fmla="*/ 2703655 w 2700471"/>
                <a:gd name="connsiteY35" fmla="*/ 5769113 h 5785642"/>
                <a:gd name="connsiteX36" fmla="*/ 2266126 w 2700471"/>
                <a:gd name="connsiteY36" fmla="*/ 5560575 h 578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0471" h="5785642">
                  <a:moveTo>
                    <a:pt x="2266126" y="5560575"/>
                  </a:moveTo>
                  <a:lnTo>
                    <a:pt x="2083715" y="5370476"/>
                  </a:lnTo>
                  <a:cubicBezTo>
                    <a:pt x="1975955" y="5257942"/>
                    <a:pt x="1859108" y="5152401"/>
                    <a:pt x="1736419" y="5055126"/>
                  </a:cubicBezTo>
                  <a:cubicBezTo>
                    <a:pt x="1598799" y="4946407"/>
                    <a:pt x="1487793" y="4803991"/>
                    <a:pt x="1415089" y="4645681"/>
                  </a:cubicBezTo>
                  <a:cubicBezTo>
                    <a:pt x="1370296" y="4547770"/>
                    <a:pt x="1312523" y="4456217"/>
                    <a:pt x="1240466" y="4374836"/>
                  </a:cubicBezTo>
                  <a:lnTo>
                    <a:pt x="1189834" y="4316980"/>
                  </a:lnTo>
                  <a:cubicBezTo>
                    <a:pt x="1137252" y="4255945"/>
                    <a:pt x="1108040" y="4180922"/>
                    <a:pt x="1106742" y="4100813"/>
                  </a:cubicBezTo>
                  <a:cubicBezTo>
                    <a:pt x="1106092" y="3990186"/>
                    <a:pt x="1049616" y="3885282"/>
                    <a:pt x="958085" y="3819796"/>
                  </a:cubicBezTo>
                  <a:lnTo>
                    <a:pt x="447203" y="3456127"/>
                  </a:lnTo>
                  <a:cubicBezTo>
                    <a:pt x="255055" y="3318797"/>
                    <a:pt x="113540" y="3119161"/>
                    <a:pt x="50572" y="2894093"/>
                  </a:cubicBezTo>
                  <a:cubicBezTo>
                    <a:pt x="-12397" y="2669661"/>
                    <a:pt x="3832" y="2427427"/>
                    <a:pt x="97311" y="2212532"/>
                  </a:cubicBezTo>
                  <a:cubicBezTo>
                    <a:pt x="131066" y="2137509"/>
                    <a:pt x="154437" y="2059307"/>
                    <a:pt x="168068" y="1978563"/>
                  </a:cubicBezTo>
                  <a:lnTo>
                    <a:pt x="309583" y="1176202"/>
                  </a:lnTo>
                  <a:cubicBezTo>
                    <a:pt x="321916" y="1101180"/>
                    <a:pt x="322566" y="1025521"/>
                    <a:pt x="308285" y="950498"/>
                  </a:cubicBezTo>
                  <a:cubicBezTo>
                    <a:pt x="282319" y="818891"/>
                    <a:pt x="302442" y="680290"/>
                    <a:pt x="362165" y="560127"/>
                  </a:cubicBezTo>
                  <a:lnTo>
                    <a:pt x="375796" y="533424"/>
                  </a:lnTo>
                  <a:cubicBezTo>
                    <a:pt x="461484" y="359854"/>
                    <a:pt x="539382" y="180563"/>
                    <a:pt x="607543" y="0"/>
                  </a:cubicBezTo>
                  <a:lnTo>
                    <a:pt x="594560" y="0"/>
                  </a:lnTo>
                  <a:cubicBezTo>
                    <a:pt x="527049" y="179291"/>
                    <a:pt x="449801" y="357311"/>
                    <a:pt x="364111" y="528973"/>
                  </a:cubicBezTo>
                  <a:lnTo>
                    <a:pt x="350480" y="555676"/>
                  </a:lnTo>
                  <a:cubicBezTo>
                    <a:pt x="289459" y="679018"/>
                    <a:pt x="268686" y="820798"/>
                    <a:pt x="294652" y="954949"/>
                  </a:cubicBezTo>
                  <a:cubicBezTo>
                    <a:pt x="308933" y="1027429"/>
                    <a:pt x="308933" y="1101180"/>
                    <a:pt x="295950" y="1174931"/>
                  </a:cubicBezTo>
                  <a:lnTo>
                    <a:pt x="155085" y="1977291"/>
                  </a:lnTo>
                  <a:cubicBezTo>
                    <a:pt x="140804" y="2056764"/>
                    <a:pt x="118083" y="2134966"/>
                    <a:pt x="85626" y="2208717"/>
                  </a:cubicBezTo>
                  <a:cubicBezTo>
                    <a:pt x="-9151" y="2426155"/>
                    <a:pt x="-26028" y="2672840"/>
                    <a:pt x="38887" y="2900451"/>
                  </a:cubicBezTo>
                  <a:cubicBezTo>
                    <a:pt x="103802" y="3128062"/>
                    <a:pt x="246616" y="3330877"/>
                    <a:pt x="441361" y="3469479"/>
                  </a:cubicBezTo>
                  <a:lnTo>
                    <a:pt x="952243" y="3833148"/>
                  </a:lnTo>
                  <a:cubicBezTo>
                    <a:pt x="1040529" y="3895454"/>
                    <a:pt x="1094407" y="3996544"/>
                    <a:pt x="1095057" y="4102720"/>
                  </a:cubicBezTo>
                  <a:cubicBezTo>
                    <a:pt x="1097653" y="4185372"/>
                    <a:pt x="1126865" y="4265481"/>
                    <a:pt x="1182042" y="4327788"/>
                  </a:cubicBezTo>
                  <a:lnTo>
                    <a:pt x="1232677" y="4385645"/>
                  </a:lnTo>
                  <a:cubicBezTo>
                    <a:pt x="1302785" y="4467025"/>
                    <a:pt x="1361209" y="4556035"/>
                    <a:pt x="1405352" y="4653946"/>
                  </a:cubicBezTo>
                  <a:cubicBezTo>
                    <a:pt x="1478056" y="4815435"/>
                    <a:pt x="1591658" y="4959123"/>
                    <a:pt x="1730576" y="5069113"/>
                  </a:cubicBezTo>
                  <a:cubicBezTo>
                    <a:pt x="1851968" y="5165753"/>
                    <a:pt x="1968816" y="5271293"/>
                    <a:pt x="2076574" y="5382555"/>
                  </a:cubicBezTo>
                  <a:lnTo>
                    <a:pt x="2258986" y="5572655"/>
                  </a:lnTo>
                  <a:cubicBezTo>
                    <a:pt x="2377781" y="5697269"/>
                    <a:pt x="2537472" y="5770384"/>
                    <a:pt x="2703655" y="5785643"/>
                  </a:cubicBezTo>
                  <a:lnTo>
                    <a:pt x="2703655" y="5769113"/>
                  </a:lnTo>
                  <a:cubicBezTo>
                    <a:pt x="2541367" y="5753854"/>
                    <a:pt x="2384921" y="5682010"/>
                    <a:pt x="2266126" y="5560575"/>
                  </a:cubicBezTo>
                  <a:close/>
                </a:path>
              </a:pathLst>
            </a:custGeom>
            <a:grpFill/>
            <a:ln w="6492"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31C620D3-9D57-4980-A567-DCC339172888}"/>
                </a:ext>
              </a:extLst>
            </p:cNvPr>
            <p:cNvSpPr/>
            <p:nvPr/>
          </p:nvSpPr>
          <p:spPr>
            <a:xfrm>
              <a:off x="15192533" y="54561"/>
              <a:ext cx="2849776" cy="5950947"/>
            </a:xfrm>
            <a:custGeom>
              <a:avLst/>
              <a:gdLst>
                <a:gd name="connsiteX0" fmla="*/ 2347546 w 2849775"/>
                <a:gd name="connsiteY0" fmla="*/ 5700448 h 5950946"/>
                <a:gd name="connsiteX1" fmla="*/ 1988564 w 2849775"/>
                <a:gd name="connsiteY1" fmla="*/ 5355853 h 5950946"/>
                <a:gd name="connsiteX2" fmla="*/ 1775642 w 2849775"/>
                <a:gd name="connsiteY2" fmla="*/ 5171475 h 5950946"/>
                <a:gd name="connsiteX3" fmla="*/ 1519227 w 2849775"/>
                <a:gd name="connsiteY3" fmla="*/ 4810985 h 5950946"/>
                <a:gd name="connsiteX4" fmla="*/ 1252427 w 2849775"/>
                <a:gd name="connsiteY4" fmla="*/ 4440322 h 5950946"/>
                <a:gd name="connsiteX5" fmla="*/ 1204389 w 2849775"/>
                <a:gd name="connsiteY5" fmla="*/ 4398996 h 5950946"/>
                <a:gd name="connsiteX6" fmla="*/ 1108316 w 2849775"/>
                <a:gd name="connsiteY6" fmla="*/ 4165027 h 5950946"/>
                <a:gd name="connsiteX7" fmla="*/ 959659 w 2849775"/>
                <a:gd name="connsiteY7" fmla="*/ 3885282 h 5950946"/>
                <a:gd name="connsiteX8" fmla="*/ 770757 w 2849775"/>
                <a:gd name="connsiteY8" fmla="*/ 3781013 h 5950946"/>
                <a:gd name="connsiteX9" fmla="*/ 446829 w 2849775"/>
                <a:gd name="connsiteY9" fmla="*/ 3555945 h 5950946"/>
                <a:gd name="connsiteX10" fmla="*/ 117709 w 2849775"/>
                <a:gd name="connsiteY10" fmla="*/ 2133059 h 5950946"/>
                <a:gd name="connsiteX11" fmla="*/ 217030 w 2849775"/>
                <a:gd name="connsiteY11" fmla="*/ 1525884 h 5950946"/>
                <a:gd name="connsiteX12" fmla="*/ 213134 w 2849775"/>
                <a:gd name="connsiteY12" fmla="*/ 1472478 h 5950946"/>
                <a:gd name="connsiteX13" fmla="*/ 281295 w 2849775"/>
                <a:gd name="connsiteY13" fmla="*/ 1225158 h 5950946"/>
                <a:gd name="connsiteX14" fmla="*/ 335175 w 2849775"/>
                <a:gd name="connsiteY14" fmla="*/ 885013 h 5950946"/>
                <a:gd name="connsiteX15" fmla="*/ 352702 w 2849775"/>
                <a:gd name="connsiteY15" fmla="*/ 510535 h 5950946"/>
                <a:gd name="connsiteX16" fmla="*/ 572116 w 2849775"/>
                <a:gd name="connsiteY16" fmla="*/ 0 h 5950946"/>
                <a:gd name="connsiteX17" fmla="*/ 556537 w 2849775"/>
                <a:gd name="connsiteY17" fmla="*/ 0 h 5950946"/>
                <a:gd name="connsiteX18" fmla="*/ 338421 w 2849775"/>
                <a:gd name="connsiteY18" fmla="*/ 505449 h 5950946"/>
                <a:gd name="connsiteX19" fmla="*/ 320894 w 2849775"/>
                <a:gd name="connsiteY19" fmla="*/ 890099 h 5950946"/>
                <a:gd name="connsiteX20" fmla="*/ 268962 w 2849775"/>
                <a:gd name="connsiteY20" fmla="*/ 1217528 h 5950946"/>
                <a:gd name="connsiteX21" fmla="*/ 197555 w 2849775"/>
                <a:gd name="connsiteY21" fmla="*/ 1475021 h 5950946"/>
                <a:gd name="connsiteX22" fmla="*/ 201449 w 2849775"/>
                <a:gd name="connsiteY22" fmla="*/ 1528427 h 5950946"/>
                <a:gd name="connsiteX23" fmla="*/ 104077 w 2849775"/>
                <a:gd name="connsiteY23" fmla="*/ 2127972 h 5950946"/>
                <a:gd name="connsiteX24" fmla="*/ 437742 w 2849775"/>
                <a:gd name="connsiteY24" fmla="*/ 3567389 h 5950946"/>
                <a:gd name="connsiteX25" fmla="*/ 762966 w 2849775"/>
                <a:gd name="connsiteY25" fmla="*/ 3793729 h 5950946"/>
                <a:gd name="connsiteX26" fmla="*/ 951869 w 2849775"/>
                <a:gd name="connsiteY26" fmla="*/ 3897997 h 5950946"/>
                <a:gd name="connsiteX27" fmla="*/ 1093385 w 2849775"/>
                <a:gd name="connsiteY27" fmla="*/ 4164391 h 5950946"/>
                <a:gd name="connsiteX28" fmla="*/ 1194003 w 2849775"/>
                <a:gd name="connsiteY28" fmla="*/ 4411712 h 5950946"/>
                <a:gd name="connsiteX29" fmla="*/ 1242040 w 2849775"/>
                <a:gd name="connsiteY29" fmla="*/ 4453038 h 5950946"/>
                <a:gd name="connsiteX30" fmla="*/ 1504298 w 2849775"/>
                <a:gd name="connsiteY30" fmla="*/ 4817978 h 5950946"/>
                <a:gd name="connsiteX31" fmla="*/ 1765257 w 2849775"/>
                <a:gd name="connsiteY31" fmla="*/ 5184191 h 5950946"/>
                <a:gd name="connsiteX32" fmla="*/ 1978179 w 2849775"/>
                <a:gd name="connsiteY32" fmla="*/ 5368568 h 5950946"/>
                <a:gd name="connsiteX33" fmla="*/ 2335861 w 2849775"/>
                <a:gd name="connsiteY33" fmla="*/ 5711892 h 5950946"/>
                <a:gd name="connsiteX34" fmla="*/ 2853884 w 2849775"/>
                <a:gd name="connsiteY34" fmla="*/ 5952219 h 5950946"/>
                <a:gd name="connsiteX35" fmla="*/ 2853884 w 2849775"/>
                <a:gd name="connsiteY35" fmla="*/ 5936960 h 5950946"/>
                <a:gd name="connsiteX36" fmla="*/ 2347546 w 2849775"/>
                <a:gd name="connsiteY36" fmla="*/ 5700448 h 595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9775" h="5950946">
                  <a:moveTo>
                    <a:pt x="2347546" y="5700448"/>
                  </a:moveTo>
                  <a:cubicBezTo>
                    <a:pt x="2233944" y="5580285"/>
                    <a:pt x="2114501" y="5464572"/>
                    <a:pt x="1988564" y="5355853"/>
                  </a:cubicBezTo>
                  <a:lnTo>
                    <a:pt x="1775642" y="5171475"/>
                  </a:lnTo>
                  <a:cubicBezTo>
                    <a:pt x="1663340" y="5073564"/>
                    <a:pt x="1573757" y="4948950"/>
                    <a:pt x="1519227" y="4810985"/>
                  </a:cubicBezTo>
                  <a:cubicBezTo>
                    <a:pt x="1462751" y="4669205"/>
                    <a:pt x="1370572" y="4540140"/>
                    <a:pt x="1252427" y="4440322"/>
                  </a:cubicBezTo>
                  <a:lnTo>
                    <a:pt x="1204389" y="4398996"/>
                  </a:lnTo>
                  <a:cubicBezTo>
                    <a:pt x="1135580" y="4341140"/>
                    <a:pt x="1099876" y="4253401"/>
                    <a:pt x="1108316" y="4165027"/>
                  </a:cubicBezTo>
                  <a:cubicBezTo>
                    <a:pt x="1119351" y="4051222"/>
                    <a:pt x="1061575" y="3941867"/>
                    <a:pt x="959659" y="3885282"/>
                  </a:cubicBezTo>
                  <a:lnTo>
                    <a:pt x="770757" y="3781013"/>
                  </a:lnTo>
                  <a:cubicBezTo>
                    <a:pt x="655207" y="3716799"/>
                    <a:pt x="545500" y="3641140"/>
                    <a:pt x="446829" y="3555945"/>
                  </a:cubicBezTo>
                  <a:cubicBezTo>
                    <a:pt x="32022" y="3200542"/>
                    <a:pt x="-99756" y="2628971"/>
                    <a:pt x="117709" y="2133059"/>
                  </a:cubicBezTo>
                  <a:cubicBezTo>
                    <a:pt x="202099" y="1941687"/>
                    <a:pt x="235207" y="1732514"/>
                    <a:pt x="217030" y="1525884"/>
                  </a:cubicBezTo>
                  <a:lnTo>
                    <a:pt x="213134" y="1472478"/>
                  </a:lnTo>
                  <a:cubicBezTo>
                    <a:pt x="204695" y="1384104"/>
                    <a:pt x="229363" y="1297001"/>
                    <a:pt x="281295" y="1225158"/>
                  </a:cubicBezTo>
                  <a:cubicBezTo>
                    <a:pt x="352702" y="1126611"/>
                    <a:pt x="371528" y="1000090"/>
                    <a:pt x="335175" y="885013"/>
                  </a:cubicBezTo>
                  <a:cubicBezTo>
                    <a:pt x="295576" y="762306"/>
                    <a:pt x="302068" y="629427"/>
                    <a:pt x="352702" y="510535"/>
                  </a:cubicBezTo>
                  <a:lnTo>
                    <a:pt x="572116" y="0"/>
                  </a:lnTo>
                  <a:lnTo>
                    <a:pt x="556537" y="0"/>
                  </a:lnTo>
                  <a:lnTo>
                    <a:pt x="338421" y="505449"/>
                  </a:lnTo>
                  <a:cubicBezTo>
                    <a:pt x="286489" y="627520"/>
                    <a:pt x="279348" y="764849"/>
                    <a:pt x="320894" y="890099"/>
                  </a:cubicBezTo>
                  <a:cubicBezTo>
                    <a:pt x="357896" y="1000725"/>
                    <a:pt x="337123" y="1123432"/>
                    <a:pt x="268962" y="1217528"/>
                  </a:cubicBezTo>
                  <a:cubicBezTo>
                    <a:pt x="214432" y="1292551"/>
                    <a:pt x="189766" y="1383468"/>
                    <a:pt x="197555" y="1475021"/>
                  </a:cubicBezTo>
                  <a:lnTo>
                    <a:pt x="201449" y="1528427"/>
                  </a:lnTo>
                  <a:cubicBezTo>
                    <a:pt x="219626" y="1731878"/>
                    <a:pt x="186520" y="1939780"/>
                    <a:pt x="104077" y="2127972"/>
                  </a:cubicBezTo>
                  <a:cubicBezTo>
                    <a:pt x="-114687" y="2629607"/>
                    <a:pt x="18389" y="3207535"/>
                    <a:pt x="437742" y="3567389"/>
                  </a:cubicBezTo>
                  <a:cubicBezTo>
                    <a:pt x="538360" y="3653856"/>
                    <a:pt x="647418" y="3729514"/>
                    <a:pt x="762966" y="3793729"/>
                  </a:cubicBezTo>
                  <a:lnTo>
                    <a:pt x="951869" y="3897997"/>
                  </a:lnTo>
                  <a:cubicBezTo>
                    <a:pt x="1047944" y="3952039"/>
                    <a:pt x="1103122" y="4056944"/>
                    <a:pt x="1093385" y="4164391"/>
                  </a:cubicBezTo>
                  <a:cubicBezTo>
                    <a:pt x="1083648" y="4258488"/>
                    <a:pt x="1121947" y="4350676"/>
                    <a:pt x="1194003" y="4411712"/>
                  </a:cubicBezTo>
                  <a:lnTo>
                    <a:pt x="1242040" y="4453038"/>
                  </a:lnTo>
                  <a:cubicBezTo>
                    <a:pt x="1357589" y="4550949"/>
                    <a:pt x="1448470" y="4677470"/>
                    <a:pt x="1504298" y="4817978"/>
                  </a:cubicBezTo>
                  <a:cubicBezTo>
                    <a:pt x="1560124" y="4958487"/>
                    <a:pt x="1650357" y="5084372"/>
                    <a:pt x="1765257" y="5184191"/>
                  </a:cubicBezTo>
                  <a:lnTo>
                    <a:pt x="1978179" y="5368568"/>
                  </a:lnTo>
                  <a:cubicBezTo>
                    <a:pt x="2102166" y="5475380"/>
                    <a:pt x="2223557" y="5591729"/>
                    <a:pt x="2335861" y="5711892"/>
                  </a:cubicBezTo>
                  <a:cubicBezTo>
                    <a:pt x="2472832" y="5856851"/>
                    <a:pt x="2659788" y="5940139"/>
                    <a:pt x="2853884" y="5952219"/>
                  </a:cubicBezTo>
                  <a:lnTo>
                    <a:pt x="2853884" y="5936960"/>
                  </a:lnTo>
                  <a:cubicBezTo>
                    <a:pt x="2663682" y="5924880"/>
                    <a:pt x="2481271" y="5842864"/>
                    <a:pt x="2347546" y="5700448"/>
                  </a:cubicBezTo>
                  <a:close/>
                </a:path>
              </a:pathLst>
            </a:custGeom>
            <a:grpFill/>
            <a:ln w="6492"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C5BC8064-9DE5-41EF-9E52-50A3BD656A06}"/>
                </a:ext>
              </a:extLst>
            </p:cNvPr>
            <p:cNvSpPr/>
            <p:nvPr/>
          </p:nvSpPr>
          <p:spPr>
            <a:xfrm>
              <a:off x="15004329" y="56468"/>
              <a:ext cx="3038030" cy="6217977"/>
            </a:xfrm>
            <a:custGeom>
              <a:avLst/>
              <a:gdLst>
                <a:gd name="connsiteX0" fmla="*/ 2594824 w 3038029"/>
                <a:gd name="connsiteY0" fmla="*/ 5924244 h 6217976"/>
                <a:gd name="connsiteX1" fmla="*/ 2169629 w 3038029"/>
                <a:gd name="connsiteY1" fmla="*/ 5502719 h 6217976"/>
                <a:gd name="connsiteX2" fmla="*/ 1847649 w 3038029"/>
                <a:gd name="connsiteY2" fmla="*/ 5230603 h 6217976"/>
                <a:gd name="connsiteX3" fmla="*/ 1632779 w 3038029"/>
                <a:gd name="connsiteY3" fmla="*/ 4897451 h 6217976"/>
                <a:gd name="connsiteX4" fmla="*/ 1327030 w 3038029"/>
                <a:gd name="connsiteY4" fmla="*/ 4494364 h 6217976"/>
                <a:gd name="connsiteX5" fmla="*/ 1319240 w 3038029"/>
                <a:gd name="connsiteY5" fmla="*/ 4489913 h 6217976"/>
                <a:gd name="connsiteX6" fmla="*/ 1159549 w 3038029"/>
                <a:gd name="connsiteY6" fmla="*/ 4260395 h 6217976"/>
                <a:gd name="connsiteX7" fmla="*/ 931047 w 3038029"/>
                <a:gd name="connsiteY7" fmla="*/ 3990186 h 6217976"/>
                <a:gd name="connsiteX8" fmla="*/ 818094 w 3038029"/>
                <a:gd name="connsiteY8" fmla="*/ 3946953 h 6217976"/>
                <a:gd name="connsiteX9" fmla="*/ 387708 w 3038029"/>
                <a:gd name="connsiteY9" fmla="*/ 3674201 h 6217976"/>
                <a:gd name="connsiteX10" fmla="*/ 36516 w 3038029"/>
                <a:gd name="connsiteY10" fmla="*/ 3030151 h 6217976"/>
                <a:gd name="connsiteX11" fmla="*/ 119608 w 3038029"/>
                <a:gd name="connsiteY11" fmla="*/ 2304720 h 6217976"/>
                <a:gd name="connsiteX12" fmla="*/ 151416 w 3038029"/>
                <a:gd name="connsiteY12" fmla="*/ 2234148 h 6217976"/>
                <a:gd name="connsiteX13" fmla="*/ 261123 w 3038029"/>
                <a:gd name="connsiteY13" fmla="*/ 1404449 h 6217976"/>
                <a:gd name="connsiteX14" fmla="*/ 261123 w 3038029"/>
                <a:gd name="connsiteY14" fmla="*/ 1403177 h 6217976"/>
                <a:gd name="connsiteX15" fmla="*/ 336424 w 3038029"/>
                <a:gd name="connsiteY15" fmla="*/ 1169209 h 6217976"/>
                <a:gd name="connsiteX16" fmla="*/ 401989 w 3038029"/>
                <a:gd name="connsiteY16" fmla="*/ 865939 h 6217976"/>
                <a:gd name="connsiteX17" fmla="*/ 420165 w 3038029"/>
                <a:gd name="connsiteY17" fmla="*/ 431062 h 6217976"/>
                <a:gd name="connsiteX18" fmla="*/ 556487 w 3038029"/>
                <a:gd name="connsiteY18" fmla="*/ 141144 h 6217976"/>
                <a:gd name="connsiteX19" fmla="*/ 632438 w 3038029"/>
                <a:gd name="connsiteY19" fmla="*/ 0 h 6217976"/>
                <a:gd name="connsiteX20" fmla="*/ 616209 w 3038029"/>
                <a:gd name="connsiteY20" fmla="*/ 0 h 6217976"/>
                <a:gd name="connsiteX21" fmla="*/ 544152 w 3038029"/>
                <a:gd name="connsiteY21" fmla="*/ 134151 h 6217976"/>
                <a:gd name="connsiteX22" fmla="*/ 407831 w 3038029"/>
                <a:gd name="connsiteY22" fmla="*/ 424069 h 6217976"/>
                <a:gd name="connsiteX23" fmla="*/ 389654 w 3038029"/>
                <a:gd name="connsiteY23" fmla="*/ 871025 h 6217976"/>
                <a:gd name="connsiteX24" fmla="*/ 327336 w 3038029"/>
                <a:gd name="connsiteY24" fmla="*/ 1159672 h 6217976"/>
                <a:gd name="connsiteX25" fmla="*/ 247490 w 3038029"/>
                <a:gd name="connsiteY25" fmla="*/ 1406992 h 6217976"/>
                <a:gd name="connsiteX26" fmla="*/ 247490 w 3038029"/>
                <a:gd name="connsiteY26" fmla="*/ 1408264 h 6217976"/>
                <a:gd name="connsiteX27" fmla="*/ 137784 w 3038029"/>
                <a:gd name="connsiteY27" fmla="*/ 2227791 h 6217976"/>
                <a:gd name="connsiteX28" fmla="*/ 105975 w 3038029"/>
                <a:gd name="connsiteY28" fmla="*/ 2298363 h 6217976"/>
                <a:gd name="connsiteX29" fmla="*/ 22235 w 3038029"/>
                <a:gd name="connsiteY29" fmla="*/ 3032694 h 6217976"/>
                <a:gd name="connsiteX30" fmla="*/ 376023 w 3038029"/>
                <a:gd name="connsiteY30" fmla="*/ 3684374 h 6217976"/>
                <a:gd name="connsiteX31" fmla="*/ 810954 w 3038029"/>
                <a:gd name="connsiteY31" fmla="*/ 3960304 h 6217976"/>
                <a:gd name="connsiteX32" fmla="*/ 923906 w 3038029"/>
                <a:gd name="connsiteY32" fmla="*/ 4003538 h 6217976"/>
                <a:gd name="connsiteX33" fmla="*/ 1143320 w 3038029"/>
                <a:gd name="connsiteY33" fmla="*/ 4261666 h 6217976"/>
                <a:gd name="connsiteX34" fmla="*/ 1310151 w 3038029"/>
                <a:gd name="connsiteY34" fmla="*/ 4500086 h 6217976"/>
                <a:gd name="connsiteX35" fmla="*/ 1317941 w 3038029"/>
                <a:gd name="connsiteY35" fmla="*/ 4504536 h 6217976"/>
                <a:gd name="connsiteX36" fmla="*/ 1616551 w 3038029"/>
                <a:gd name="connsiteY36" fmla="*/ 4898723 h 6217976"/>
                <a:gd name="connsiteX37" fmla="*/ 1835316 w 3038029"/>
                <a:gd name="connsiteY37" fmla="*/ 5239504 h 6217976"/>
                <a:gd name="connsiteX38" fmla="*/ 2157294 w 3038029"/>
                <a:gd name="connsiteY38" fmla="*/ 5511620 h 6217976"/>
                <a:gd name="connsiteX39" fmla="*/ 2580541 w 3038029"/>
                <a:gd name="connsiteY39" fmla="*/ 5931873 h 6217976"/>
                <a:gd name="connsiteX40" fmla="*/ 3040141 w 3038029"/>
                <a:gd name="connsiteY40" fmla="*/ 6219884 h 6217976"/>
                <a:gd name="connsiteX41" fmla="*/ 3040141 w 3038029"/>
                <a:gd name="connsiteY41" fmla="*/ 6207168 h 6217976"/>
                <a:gd name="connsiteX42" fmla="*/ 2594824 w 3038029"/>
                <a:gd name="connsiteY42" fmla="*/ 5924244 h 62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38029" h="6217976">
                  <a:moveTo>
                    <a:pt x="2594824" y="5924244"/>
                  </a:moveTo>
                  <a:cubicBezTo>
                    <a:pt x="2464993" y="5772927"/>
                    <a:pt x="2322828" y="5631783"/>
                    <a:pt x="2169629" y="5502719"/>
                  </a:cubicBezTo>
                  <a:lnTo>
                    <a:pt x="1847649" y="5230603"/>
                  </a:lnTo>
                  <a:cubicBezTo>
                    <a:pt x="1743135" y="5142865"/>
                    <a:pt x="1669782" y="5027152"/>
                    <a:pt x="1632779" y="4897451"/>
                  </a:cubicBezTo>
                  <a:cubicBezTo>
                    <a:pt x="1586041" y="4728968"/>
                    <a:pt x="1476983" y="4586553"/>
                    <a:pt x="1327030" y="4494364"/>
                  </a:cubicBezTo>
                  <a:lnTo>
                    <a:pt x="1319240" y="4489913"/>
                  </a:lnTo>
                  <a:cubicBezTo>
                    <a:pt x="1236797" y="4439051"/>
                    <a:pt x="1178373" y="4354491"/>
                    <a:pt x="1159549" y="4260395"/>
                  </a:cubicBezTo>
                  <a:cubicBezTo>
                    <a:pt x="1136178" y="4136417"/>
                    <a:pt x="1051141" y="4035327"/>
                    <a:pt x="931047" y="3990186"/>
                  </a:cubicBezTo>
                  <a:lnTo>
                    <a:pt x="818094" y="3946953"/>
                  </a:lnTo>
                  <a:cubicBezTo>
                    <a:pt x="655806" y="3885282"/>
                    <a:pt x="511695" y="3794364"/>
                    <a:pt x="387708" y="3674201"/>
                  </a:cubicBezTo>
                  <a:cubicBezTo>
                    <a:pt x="205295" y="3497453"/>
                    <a:pt x="84553" y="3275564"/>
                    <a:pt x="36516" y="3030151"/>
                  </a:cubicBezTo>
                  <a:cubicBezTo>
                    <a:pt x="-11521" y="2784738"/>
                    <a:pt x="17691" y="2534239"/>
                    <a:pt x="119608" y="2304720"/>
                  </a:cubicBezTo>
                  <a:lnTo>
                    <a:pt x="151416" y="2234148"/>
                  </a:lnTo>
                  <a:cubicBezTo>
                    <a:pt x="267615" y="1972205"/>
                    <a:pt x="305914" y="1686102"/>
                    <a:pt x="261123" y="1404449"/>
                  </a:cubicBezTo>
                  <a:lnTo>
                    <a:pt x="261123" y="1403177"/>
                  </a:lnTo>
                  <a:cubicBezTo>
                    <a:pt x="248140" y="1319254"/>
                    <a:pt x="276052" y="1230880"/>
                    <a:pt x="336424" y="1169209"/>
                  </a:cubicBezTo>
                  <a:cubicBezTo>
                    <a:pt x="415620" y="1088464"/>
                    <a:pt x="440288" y="968936"/>
                    <a:pt x="401989" y="865939"/>
                  </a:cubicBezTo>
                  <a:cubicBezTo>
                    <a:pt x="348759" y="724159"/>
                    <a:pt x="355898" y="569028"/>
                    <a:pt x="420165" y="431062"/>
                  </a:cubicBezTo>
                  <a:lnTo>
                    <a:pt x="556487" y="141144"/>
                  </a:lnTo>
                  <a:cubicBezTo>
                    <a:pt x="578558" y="93460"/>
                    <a:pt x="604524" y="46412"/>
                    <a:pt x="632438" y="0"/>
                  </a:cubicBezTo>
                  <a:lnTo>
                    <a:pt x="616209" y="0"/>
                  </a:lnTo>
                  <a:cubicBezTo>
                    <a:pt x="589593" y="44505"/>
                    <a:pt x="565575" y="89010"/>
                    <a:pt x="544152" y="134151"/>
                  </a:cubicBezTo>
                  <a:lnTo>
                    <a:pt x="407831" y="424069"/>
                  </a:lnTo>
                  <a:cubicBezTo>
                    <a:pt x="340319" y="566484"/>
                    <a:pt x="335126" y="724795"/>
                    <a:pt x="389654" y="871025"/>
                  </a:cubicBezTo>
                  <a:cubicBezTo>
                    <a:pt x="426657" y="970208"/>
                    <a:pt x="401989" y="1083378"/>
                    <a:pt x="327336" y="1159672"/>
                  </a:cubicBezTo>
                  <a:cubicBezTo>
                    <a:pt x="263719" y="1225793"/>
                    <a:pt x="232560" y="1316711"/>
                    <a:pt x="247490" y="1406992"/>
                  </a:cubicBezTo>
                  <a:lnTo>
                    <a:pt x="247490" y="1408264"/>
                  </a:lnTo>
                  <a:cubicBezTo>
                    <a:pt x="290983" y="1686102"/>
                    <a:pt x="252684" y="1970298"/>
                    <a:pt x="137784" y="2227791"/>
                  </a:cubicBezTo>
                  <a:lnTo>
                    <a:pt x="105975" y="2298363"/>
                  </a:lnTo>
                  <a:cubicBezTo>
                    <a:pt x="3409" y="2531060"/>
                    <a:pt x="-25153" y="2784102"/>
                    <a:pt x="22235" y="3032694"/>
                  </a:cubicBezTo>
                  <a:cubicBezTo>
                    <a:pt x="70272" y="3280650"/>
                    <a:pt x="192312" y="3505718"/>
                    <a:pt x="376023" y="3684374"/>
                  </a:cubicBezTo>
                  <a:cubicBezTo>
                    <a:pt x="500010" y="3804537"/>
                    <a:pt x="647368" y="3898633"/>
                    <a:pt x="810954" y="3960304"/>
                  </a:cubicBezTo>
                  <a:lnTo>
                    <a:pt x="923906" y="4003538"/>
                  </a:lnTo>
                  <a:cubicBezTo>
                    <a:pt x="1038157" y="4046771"/>
                    <a:pt x="1119950" y="4143410"/>
                    <a:pt x="1143320" y="4261666"/>
                  </a:cubicBezTo>
                  <a:cubicBezTo>
                    <a:pt x="1162145" y="4358942"/>
                    <a:pt x="1223166" y="4446680"/>
                    <a:pt x="1310151" y="4500086"/>
                  </a:cubicBezTo>
                  <a:lnTo>
                    <a:pt x="1317941" y="4504536"/>
                  </a:lnTo>
                  <a:cubicBezTo>
                    <a:pt x="1464650" y="4594182"/>
                    <a:pt x="1571110" y="4734691"/>
                    <a:pt x="1616551" y="4898723"/>
                  </a:cubicBezTo>
                  <a:cubicBezTo>
                    <a:pt x="1653554" y="5031602"/>
                    <a:pt x="1729504" y="5148586"/>
                    <a:pt x="1835316" y="5239504"/>
                  </a:cubicBezTo>
                  <a:lnTo>
                    <a:pt x="2157294" y="5511620"/>
                  </a:lnTo>
                  <a:cubicBezTo>
                    <a:pt x="2309845" y="5640684"/>
                    <a:pt x="2452010" y="5781828"/>
                    <a:pt x="2580541" y="5931873"/>
                  </a:cubicBezTo>
                  <a:cubicBezTo>
                    <a:pt x="2701284" y="6073653"/>
                    <a:pt x="2862274" y="6172836"/>
                    <a:pt x="3040141" y="6219884"/>
                  </a:cubicBezTo>
                  <a:lnTo>
                    <a:pt x="3040141" y="6207168"/>
                  </a:lnTo>
                  <a:cubicBezTo>
                    <a:pt x="2868765" y="6158849"/>
                    <a:pt x="2712319" y="6062209"/>
                    <a:pt x="2594824" y="5924244"/>
                  </a:cubicBezTo>
                  <a:close/>
                </a:path>
              </a:pathLst>
            </a:custGeom>
            <a:grpFill/>
            <a:ln w="6492"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BB802DD3-C44B-4EC1-8901-C2F40DA067C2}"/>
                </a:ext>
              </a:extLst>
            </p:cNvPr>
            <p:cNvSpPr/>
            <p:nvPr/>
          </p:nvSpPr>
          <p:spPr>
            <a:xfrm>
              <a:off x="14890242" y="7533640"/>
              <a:ext cx="3154877" cy="2613076"/>
            </a:xfrm>
            <a:custGeom>
              <a:avLst/>
              <a:gdLst>
                <a:gd name="connsiteX0" fmla="*/ 2910147 w 3154877"/>
                <a:gd name="connsiteY0" fmla="*/ 58151 h 2613076"/>
                <a:gd name="connsiteX1" fmla="*/ 2432371 w 3154877"/>
                <a:gd name="connsiteY1" fmla="*/ 81674 h 2613076"/>
                <a:gd name="connsiteX2" fmla="*/ 2355123 w 3154877"/>
                <a:gd name="connsiteY2" fmla="*/ 135716 h 2613076"/>
                <a:gd name="connsiteX3" fmla="*/ 2241521 w 3154877"/>
                <a:gd name="connsiteY3" fmla="*/ 227905 h 2613076"/>
                <a:gd name="connsiteX4" fmla="*/ 1957841 w 3154877"/>
                <a:gd name="connsiteY4" fmla="*/ 690757 h 2613076"/>
                <a:gd name="connsiteX5" fmla="*/ 1940964 w 3154877"/>
                <a:gd name="connsiteY5" fmla="*/ 749885 h 2613076"/>
                <a:gd name="connsiteX6" fmla="*/ 1694286 w 3154877"/>
                <a:gd name="connsiteY6" fmla="*/ 1304289 h 2613076"/>
                <a:gd name="connsiteX7" fmla="*/ 1354779 w 3154877"/>
                <a:gd name="connsiteY7" fmla="*/ 1558603 h 2613076"/>
                <a:gd name="connsiteX8" fmla="*/ 982167 w 3154877"/>
                <a:gd name="connsiteY8" fmla="*/ 1865687 h 2613076"/>
                <a:gd name="connsiteX9" fmla="*/ 973078 w 3154877"/>
                <a:gd name="connsiteY9" fmla="*/ 1883489 h 2613076"/>
                <a:gd name="connsiteX10" fmla="*/ 696540 w 3154877"/>
                <a:gd name="connsiteY10" fmla="*/ 2194388 h 2613076"/>
                <a:gd name="connsiteX11" fmla="*/ 5194 w 3154877"/>
                <a:gd name="connsiteY11" fmla="*/ 2614642 h 2613076"/>
                <a:gd name="connsiteX12" fmla="*/ 0 w 3154877"/>
                <a:gd name="connsiteY12" fmla="*/ 2616549 h 2613076"/>
                <a:gd name="connsiteX13" fmla="*/ 35054 w 3154877"/>
                <a:gd name="connsiteY13" fmla="*/ 2616549 h 2613076"/>
                <a:gd name="connsiteX14" fmla="*/ 703680 w 3154877"/>
                <a:gd name="connsiteY14" fmla="*/ 2205832 h 2613076"/>
                <a:gd name="connsiteX15" fmla="*/ 984763 w 3154877"/>
                <a:gd name="connsiteY15" fmla="*/ 1889211 h 2613076"/>
                <a:gd name="connsiteX16" fmla="*/ 993850 w 3154877"/>
                <a:gd name="connsiteY16" fmla="*/ 1871409 h 2613076"/>
                <a:gd name="connsiteX17" fmla="*/ 1357375 w 3154877"/>
                <a:gd name="connsiteY17" fmla="*/ 1571319 h 2613076"/>
                <a:gd name="connsiteX18" fmla="*/ 1704023 w 3154877"/>
                <a:gd name="connsiteY18" fmla="*/ 1309376 h 2613076"/>
                <a:gd name="connsiteX19" fmla="*/ 1951999 w 3154877"/>
                <a:gd name="connsiteY19" fmla="*/ 750521 h 2613076"/>
                <a:gd name="connsiteX20" fmla="*/ 1968877 w 3154877"/>
                <a:gd name="connsiteY20" fmla="*/ 691392 h 2613076"/>
                <a:gd name="connsiteX21" fmla="*/ 2248013 w 3154877"/>
                <a:gd name="connsiteY21" fmla="*/ 236170 h 2613076"/>
                <a:gd name="connsiteX22" fmla="*/ 2360315 w 3154877"/>
                <a:gd name="connsiteY22" fmla="*/ 145253 h 2613076"/>
                <a:gd name="connsiteX23" fmla="*/ 2437565 w 3154877"/>
                <a:gd name="connsiteY23" fmla="*/ 91211 h 2613076"/>
                <a:gd name="connsiteX24" fmla="*/ 2898462 w 3154877"/>
                <a:gd name="connsiteY24" fmla="*/ 67687 h 2613076"/>
                <a:gd name="connsiteX25" fmla="*/ 3155526 w 3154877"/>
                <a:gd name="connsiteY25" fmla="*/ 166870 h 2613076"/>
                <a:gd name="connsiteX26" fmla="*/ 3155526 w 3154877"/>
                <a:gd name="connsiteY26" fmla="*/ 153518 h 2613076"/>
                <a:gd name="connsiteX27" fmla="*/ 2910147 w 3154877"/>
                <a:gd name="connsiteY27" fmla="*/ 58151 h 26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4877" h="2613076">
                  <a:moveTo>
                    <a:pt x="2910147" y="58151"/>
                  </a:moveTo>
                  <a:cubicBezTo>
                    <a:pt x="2760193" y="-27045"/>
                    <a:pt x="2573237" y="-18144"/>
                    <a:pt x="2432371" y="81674"/>
                  </a:cubicBezTo>
                  <a:lnTo>
                    <a:pt x="2355123" y="135716"/>
                  </a:lnTo>
                  <a:cubicBezTo>
                    <a:pt x="2314226" y="163691"/>
                    <a:pt x="2276575" y="194209"/>
                    <a:pt x="2241521" y="227905"/>
                  </a:cubicBezTo>
                  <a:cubicBezTo>
                    <a:pt x="2106497" y="355062"/>
                    <a:pt x="2009125" y="515280"/>
                    <a:pt x="1957841" y="690757"/>
                  </a:cubicBezTo>
                  <a:lnTo>
                    <a:pt x="1940964" y="749885"/>
                  </a:lnTo>
                  <a:cubicBezTo>
                    <a:pt x="1885136" y="944435"/>
                    <a:pt x="1802694" y="1131356"/>
                    <a:pt x="1694286" y="1304289"/>
                  </a:cubicBezTo>
                  <a:cubicBezTo>
                    <a:pt x="1616388" y="1427632"/>
                    <a:pt x="1496943" y="1518548"/>
                    <a:pt x="1354779" y="1558603"/>
                  </a:cubicBezTo>
                  <a:cubicBezTo>
                    <a:pt x="1193141" y="1606287"/>
                    <a:pt x="1056819" y="1717549"/>
                    <a:pt x="982167" y="1865687"/>
                  </a:cubicBezTo>
                  <a:lnTo>
                    <a:pt x="973078" y="1883489"/>
                  </a:lnTo>
                  <a:cubicBezTo>
                    <a:pt x="908812" y="2006831"/>
                    <a:pt x="814685" y="2115551"/>
                    <a:pt x="696540" y="2194388"/>
                  </a:cubicBezTo>
                  <a:cubicBezTo>
                    <a:pt x="510232" y="2320274"/>
                    <a:pt x="174621" y="2540255"/>
                    <a:pt x="5194" y="2614642"/>
                  </a:cubicBezTo>
                  <a:cubicBezTo>
                    <a:pt x="3246" y="2615277"/>
                    <a:pt x="1948" y="2615914"/>
                    <a:pt x="0" y="2616549"/>
                  </a:cubicBezTo>
                  <a:lnTo>
                    <a:pt x="35054" y="2616549"/>
                  </a:lnTo>
                  <a:cubicBezTo>
                    <a:pt x="211623" y="2532625"/>
                    <a:pt x="525813" y="2325995"/>
                    <a:pt x="703680" y="2205832"/>
                  </a:cubicBezTo>
                  <a:cubicBezTo>
                    <a:pt x="823125" y="2125723"/>
                    <a:pt x="920497" y="2015733"/>
                    <a:pt x="984763" y="1889211"/>
                  </a:cubicBezTo>
                  <a:lnTo>
                    <a:pt x="993850" y="1871409"/>
                  </a:lnTo>
                  <a:cubicBezTo>
                    <a:pt x="1067205" y="1725815"/>
                    <a:pt x="1198983" y="1617731"/>
                    <a:pt x="1357375" y="1571319"/>
                  </a:cubicBezTo>
                  <a:cubicBezTo>
                    <a:pt x="1502136" y="1529357"/>
                    <a:pt x="1624827" y="1435896"/>
                    <a:pt x="1704023" y="1309376"/>
                  </a:cubicBezTo>
                  <a:cubicBezTo>
                    <a:pt x="1812431" y="1134535"/>
                    <a:pt x="1894873" y="946342"/>
                    <a:pt x="1951999" y="750521"/>
                  </a:cubicBezTo>
                  <a:lnTo>
                    <a:pt x="1968877" y="691392"/>
                  </a:lnTo>
                  <a:cubicBezTo>
                    <a:pt x="2018212" y="519095"/>
                    <a:pt x="2115585" y="360148"/>
                    <a:pt x="2248013" y="236170"/>
                  </a:cubicBezTo>
                  <a:cubicBezTo>
                    <a:pt x="2283066" y="203745"/>
                    <a:pt x="2320717" y="173228"/>
                    <a:pt x="2360315" y="145253"/>
                  </a:cubicBezTo>
                  <a:lnTo>
                    <a:pt x="2437565" y="91211"/>
                  </a:lnTo>
                  <a:cubicBezTo>
                    <a:pt x="2572589" y="-5428"/>
                    <a:pt x="2753051" y="-14329"/>
                    <a:pt x="2898462" y="67687"/>
                  </a:cubicBezTo>
                  <a:cubicBezTo>
                    <a:pt x="2994537" y="121729"/>
                    <a:pt x="3064644" y="148432"/>
                    <a:pt x="3155526" y="166870"/>
                  </a:cubicBezTo>
                  <a:lnTo>
                    <a:pt x="3155526" y="153518"/>
                  </a:lnTo>
                  <a:cubicBezTo>
                    <a:pt x="3069838" y="136352"/>
                    <a:pt x="3001677" y="109649"/>
                    <a:pt x="2910147" y="58151"/>
                  </a:cubicBezTo>
                  <a:close/>
                </a:path>
              </a:pathLst>
            </a:custGeom>
            <a:grpFill/>
            <a:ln w="6492"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2F6BC49E-E872-4ABC-ACFD-86694A03E10C}"/>
                </a:ext>
              </a:extLst>
            </p:cNvPr>
            <p:cNvSpPr/>
            <p:nvPr/>
          </p:nvSpPr>
          <p:spPr>
            <a:xfrm>
              <a:off x="14675372" y="54561"/>
              <a:ext cx="2875742" cy="10096265"/>
            </a:xfrm>
            <a:custGeom>
              <a:avLst/>
              <a:gdLst>
                <a:gd name="connsiteX0" fmla="*/ 752368 w 2875741"/>
                <a:gd name="connsiteY0" fmla="*/ 9674103 h 10096264"/>
                <a:gd name="connsiteX1" fmla="*/ 1086681 w 2875741"/>
                <a:gd name="connsiteY1" fmla="*/ 9286910 h 10096264"/>
                <a:gd name="connsiteX2" fmla="*/ 1494347 w 2875741"/>
                <a:gd name="connsiteY2" fmla="*/ 8921970 h 10096264"/>
                <a:gd name="connsiteX3" fmla="*/ 1809186 w 2875741"/>
                <a:gd name="connsiteY3" fmla="*/ 8698173 h 10096264"/>
                <a:gd name="connsiteX4" fmla="*/ 2018862 w 2875741"/>
                <a:gd name="connsiteY4" fmla="*/ 8244859 h 10096264"/>
                <a:gd name="connsiteX5" fmla="*/ 2340842 w 2875741"/>
                <a:gd name="connsiteY5" fmla="*/ 7614160 h 10096264"/>
                <a:gd name="connsiteX6" fmla="*/ 2364860 w 2875741"/>
                <a:gd name="connsiteY6" fmla="*/ 7589365 h 10096264"/>
                <a:gd name="connsiteX7" fmla="*/ 2571939 w 2875741"/>
                <a:gd name="connsiteY7" fmla="*/ 7096631 h 10096264"/>
                <a:gd name="connsiteX8" fmla="*/ 2571939 w 2875741"/>
                <a:gd name="connsiteY8" fmla="*/ 7084552 h 10096264"/>
                <a:gd name="connsiteX9" fmla="*/ 2739420 w 2875741"/>
                <a:gd name="connsiteY9" fmla="*/ 6647767 h 10096264"/>
                <a:gd name="connsiteX10" fmla="*/ 2880286 w 2875741"/>
                <a:gd name="connsiteY10" fmla="*/ 6278376 h 10096264"/>
                <a:gd name="connsiteX11" fmla="*/ 2782913 w 2875741"/>
                <a:gd name="connsiteY11" fmla="*/ 5957305 h 10096264"/>
                <a:gd name="connsiteX12" fmla="*/ 2685540 w 2875741"/>
                <a:gd name="connsiteY12" fmla="*/ 5847314 h 10096264"/>
                <a:gd name="connsiteX13" fmla="*/ 2042880 w 2875741"/>
                <a:gd name="connsiteY13" fmla="*/ 5288459 h 10096264"/>
                <a:gd name="connsiteX14" fmla="*/ 1859820 w 2875741"/>
                <a:gd name="connsiteY14" fmla="*/ 4984554 h 10096264"/>
                <a:gd name="connsiteX15" fmla="*/ 1552122 w 2875741"/>
                <a:gd name="connsiteY15" fmla="*/ 4591639 h 10096264"/>
                <a:gd name="connsiteX16" fmla="*/ 1498242 w 2875741"/>
                <a:gd name="connsiteY16" fmla="*/ 4564936 h 10096264"/>
                <a:gd name="connsiteX17" fmla="*/ 1350885 w 2875741"/>
                <a:gd name="connsiteY17" fmla="*/ 4350041 h 10096264"/>
                <a:gd name="connsiteX18" fmla="*/ 1173017 w 2875741"/>
                <a:gd name="connsiteY18" fmla="*/ 4114164 h 10096264"/>
                <a:gd name="connsiteX19" fmla="*/ 1024362 w 2875741"/>
                <a:gd name="connsiteY19" fmla="*/ 4052493 h 10096264"/>
                <a:gd name="connsiteX20" fmla="*/ 565412 w 2875741"/>
                <a:gd name="connsiteY20" fmla="*/ 3739687 h 10096264"/>
                <a:gd name="connsiteX21" fmla="*/ 205781 w 2875741"/>
                <a:gd name="connsiteY21" fmla="*/ 3019978 h 10096264"/>
                <a:gd name="connsiteX22" fmla="*/ 327173 w 2875741"/>
                <a:gd name="connsiteY22" fmla="*/ 2227155 h 10096264"/>
                <a:gd name="connsiteX23" fmla="*/ 447915 w 2875741"/>
                <a:gd name="connsiteY23" fmla="*/ 1338327 h 10096264"/>
                <a:gd name="connsiteX24" fmla="*/ 433634 w 2875741"/>
                <a:gd name="connsiteY24" fmla="*/ 1261397 h 10096264"/>
                <a:gd name="connsiteX25" fmla="*/ 498549 w 2875741"/>
                <a:gd name="connsiteY25" fmla="*/ 1061125 h 10096264"/>
                <a:gd name="connsiteX26" fmla="*/ 553077 w 2875741"/>
                <a:gd name="connsiteY26" fmla="*/ 802996 h 10096264"/>
                <a:gd name="connsiteX27" fmla="*/ 223309 w 2875741"/>
                <a:gd name="connsiteY27" fmla="*/ 0 h 10096264"/>
                <a:gd name="connsiteX28" fmla="*/ 205781 w 2875741"/>
                <a:gd name="connsiteY28" fmla="*/ 0 h 10096264"/>
                <a:gd name="connsiteX29" fmla="*/ 540094 w 2875741"/>
                <a:gd name="connsiteY29" fmla="*/ 813169 h 10096264"/>
                <a:gd name="connsiteX30" fmla="*/ 488812 w 2875741"/>
                <a:gd name="connsiteY30" fmla="*/ 1054767 h 10096264"/>
                <a:gd name="connsiteX31" fmla="*/ 421300 w 2875741"/>
                <a:gd name="connsiteY31" fmla="*/ 1268391 h 10096264"/>
                <a:gd name="connsiteX32" fmla="*/ 435581 w 2875741"/>
                <a:gd name="connsiteY32" fmla="*/ 1345321 h 10096264"/>
                <a:gd name="connsiteX33" fmla="*/ 314839 w 2875741"/>
                <a:gd name="connsiteY33" fmla="*/ 2225247 h 10096264"/>
                <a:gd name="connsiteX34" fmla="*/ 191500 w 2875741"/>
                <a:gd name="connsiteY34" fmla="*/ 3026972 h 10096264"/>
                <a:gd name="connsiteX35" fmla="*/ 555675 w 2875741"/>
                <a:gd name="connsiteY35" fmla="*/ 3755582 h 10096264"/>
                <a:gd name="connsiteX36" fmla="*/ 1019168 w 2875741"/>
                <a:gd name="connsiteY36" fmla="*/ 4071567 h 10096264"/>
                <a:gd name="connsiteX37" fmla="*/ 1167825 w 2875741"/>
                <a:gd name="connsiteY37" fmla="*/ 4133238 h 10096264"/>
                <a:gd name="connsiteX38" fmla="*/ 1334657 w 2875741"/>
                <a:gd name="connsiteY38" fmla="*/ 4357034 h 10096264"/>
                <a:gd name="connsiteX39" fmla="*/ 1491101 w 2875741"/>
                <a:gd name="connsiteY39" fmla="*/ 4584010 h 10096264"/>
                <a:gd name="connsiteX40" fmla="*/ 1544981 w 2875741"/>
                <a:gd name="connsiteY40" fmla="*/ 4610713 h 10096264"/>
                <a:gd name="connsiteX41" fmla="*/ 1844889 w 2875741"/>
                <a:gd name="connsiteY41" fmla="*/ 4993455 h 10096264"/>
                <a:gd name="connsiteX42" fmla="*/ 2032495 w 2875741"/>
                <a:gd name="connsiteY42" fmla="*/ 5304354 h 10096264"/>
                <a:gd name="connsiteX43" fmla="*/ 2675155 w 2875741"/>
                <a:gd name="connsiteY43" fmla="*/ 5863209 h 10096264"/>
                <a:gd name="connsiteX44" fmla="*/ 2770580 w 2875741"/>
                <a:gd name="connsiteY44" fmla="*/ 5970021 h 10096264"/>
                <a:gd name="connsiteX45" fmla="*/ 2726437 w 2875741"/>
                <a:gd name="connsiteY45" fmla="*/ 6640774 h 10096264"/>
                <a:gd name="connsiteX46" fmla="*/ 2554412 w 2875741"/>
                <a:gd name="connsiteY46" fmla="*/ 7086459 h 10096264"/>
                <a:gd name="connsiteX47" fmla="*/ 2554412 w 2875741"/>
                <a:gd name="connsiteY47" fmla="*/ 7098539 h 10096264"/>
                <a:gd name="connsiteX48" fmla="*/ 2352527 w 2875741"/>
                <a:gd name="connsiteY48" fmla="*/ 7581100 h 10096264"/>
                <a:gd name="connsiteX49" fmla="*/ 2328507 w 2875741"/>
                <a:gd name="connsiteY49" fmla="*/ 7605896 h 10096264"/>
                <a:gd name="connsiteX50" fmla="*/ 2003283 w 2875741"/>
                <a:gd name="connsiteY50" fmla="*/ 8245495 h 10096264"/>
                <a:gd name="connsiteX51" fmla="*/ 1798150 w 2875741"/>
                <a:gd name="connsiteY51" fmla="*/ 8691180 h 10096264"/>
                <a:gd name="connsiteX52" fmla="*/ 1489155 w 2875741"/>
                <a:gd name="connsiteY52" fmla="*/ 8910526 h 10096264"/>
                <a:gd name="connsiteX53" fmla="*/ 1073698 w 2875741"/>
                <a:gd name="connsiteY53" fmla="*/ 9282460 h 10096264"/>
                <a:gd name="connsiteX54" fmla="*/ 743929 w 2875741"/>
                <a:gd name="connsiteY54" fmla="*/ 9663931 h 10096264"/>
                <a:gd name="connsiteX55" fmla="*/ 202535 w 2875741"/>
                <a:gd name="connsiteY55" fmla="*/ 9970379 h 10096264"/>
                <a:gd name="connsiteX56" fmla="*/ 0 w 2875741"/>
                <a:gd name="connsiteY56" fmla="*/ 10096900 h 10096264"/>
                <a:gd name="connsiteX57" fmla="*/ 22072 w 2875741"/>
                <a:gd name="connsiteY57" fmla="*/ 10096900 h 10096264"/>
                <a:gd name="connsiteX58" fmla="*/ 207080 w 2875741"/>
                <a:gd name="connsiteY58" fmla="*/ 9983731 h 10096264"/>
                <a:gd name="connsiteX59" fmla="*/ 752368 w 2875741"/>
                <a:gd name="connsiteY59" fmla="*/ 96741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75741" h="10096264">
                  <a:moveTo>
                    <a:pt x="752368" y="9674103"/>
                  </a:moveTo>
                  <a:cubicBezTo>
                    <a:pt x="893233" y="9573013"/>
                    <a:pt x="1008783" y="9439498"/>
                    <a:pt x="1086681" y="9286910"/>
                  </a:cubicBezTo>
                  <a:cubicBezTo>
                    <a:pt x="1172369" y="9120970"/>
                    <a:pt x="1317778" y="8991906"/>
                    <a:pt x="1494347" y="8921970"/>
                  </a:cubicBezTo>
                  <a:cubicBezTo>
                    <a:pt x="1616388" y="8874286"/>
                    <a:pt x="1725446" y="8796720"/>
                    <a:pt x="1809186" y="8698173"/>
                  </a:cubicBezTo>
                  <a:cubicBezTo>
                    <a:pt x="1920191" y="8569109"/>
                    <a:pt x="1992248" y="8411434"/>
                    <a:pt x="2018862" y="8244859"/>
                  </a:cubicBezTo>
                  <a:cubicBezTo>
                    <a:pt x="2056513" y="8005804"/>
                    <a:pt x="2168167" y="7787094"/>
                    <a:pt x="2340842" y="7614160"/>
                  </a:cubicBezTo>
                  <a:lnTo>
                    <a:pt x="2364860" y="7589365"/>
                  </a:lnTo>
                  <a:cubicBezTo>
                    <a:pt x="2496638" y="7455850"/>
                    <a:pt x="2570641" y="7281009"/>
                    <a:pt x="2571939" y="7096631"/>
                  </a:cubicBezTo>
                  <a:cubicBezTo>
                    <a:pt x="2571939" y="7092181"/>
                    <a:pt x="2571939" y="7089002"/>
                    <a:pt x="2571939" y="7084552"/>
                  </a:cubicBezTo>
                  <a:cubicBezTo>
                    <a:pt x="2573238" y="6923698"/>
                    <a:pt x="2631662" y="6769202"/>
                    <a:pt x="2739420" y="6647767"/>
                  </a:cubicBezTo>
                  <a:cubicBezTo>
                    <a:pt x="2832249" y="6542227"/>
                    <a:pt x="2879638" y="6411256"/>
                    <a:pt x="2880286" y="6278376"/>
                  </a:cubicBezTo>
                  <a:cubicBezTo>
                    <a:pt x="2880936" y="6167750"/>
                    <a:pt x="2848478" y="6057123"/>
                    <a:pt x="2782913" y="5957305"/>
                  </a:cubicBezTo>
                  <a:cubicBezTo>
                    <a:pt x="2756299" y="5917251"/>
                    <a:pt x="2723191" y="5880375"/>
                    <a:pt x="2685540" y="5847314"/>
                  </a:cubicBezTo>
                  <a:lnTo>
                    <a:pt x="2042880" y="5288459"/>
                  </a:lnTo>
                  <a:cubicBezTo>
                    <a:pt x="1950053" y="5208350"/>
                    <a:pt x="1887733" y="5102810"/>
                    <a:pt x="1859820" y="4984554"/>
                  </a:cubicBezTo>
                  <a:cubicBezTo>
                    <a:pt x="1821520" y="4814799"/>
                    <a:pt x="1709867" y="4672384"/>
                    <a:pt x="1552122" y="4591639"/>
                  </a:cubicBezTo>
                  <a:lnTo>
                    <a:pt x="1498242" y="4564936"/>
                  </a:lnTo>
                  <a:cubicBezTo>
                    <a:pt x="1415801" y="4521703"/>
                    <a:pt x="1360623" y="4441594"/>
                    <a:pt x="1350885" y="4350041"/>
                  </a:cubicBezTo>
                  <a:cubicBezTo>
                    <a:pt x="1339850" y="4245136"/>
                    <a:pt x="1271039" y="4154855"/>
                    <a:pt x="1173017" y="4114164"/>
                  </a:cubicBezTo>
                  <a:lnTo>
                    <a:pt x="1024362" y="4052493"/>
                  </a:lnTo>
                  <a:cubicBezTo>
                    <a:pt x="850389" y="3978742"/>
                    <a:pt x="695890" y="3874474"/>
                    <a:pt x="565412" y="3739687"/>
                  </a:cubicBezTo>
                  <a:cubicBezTo>
                    <a:pt x="372614" y="3540686"/>
                    <a:pt x="249275" y="3292094"/>
                    <a:pt x="205781" y="3019978"/>
                  </a:cubicBezTo>
                  <a:cubicBezTo>
                    <a:pt x="162288" y="2748498"/>
                    <a:pt x="205133" y="2473839"/>
                    <a:pt x="327173" y="2227155"/>
                  </a:cubicBezTo>
                  <a:cubicBezTo>
                    <a:pt x="461548" y="1953767"/>
                    <a:pt x="504391" y="1636510"/>
                    <a:pt x="447915" y="1338327"/>
                  </a:cubicBezTo>
                  <a:lnTo>
                    <a:pt x="433634" y="1261397"/>
                  </a:lnTo>
                  <a:cubicBezTo>
                    <a:pt x="420651" y="1187646"/>
                    <a:pt x="444021" y="1113895"/>
                    <a:pt x="498549" y="1061125"/>
                  </a:cubicBezTo>
                  <a:cubicBezTo>
                    <a:pt x="568008" y="993732"/>
                    <a:pt x="590080" y="892006"/>
                    <a:pt x="553077" y="802996"/>
                  </a:cubicBezTo>
                  <a:lnTo>
                    <a:pt x="223309" y="0"/>
                  </a:lnTo>
                  <a:lnTo>
                    <a:pt x="205781" y="0"/>
                  </a:lnTo>
                  <a:lnTo>
                    <a:pt x="540094" y="813169"/>
                  </a:lnTo>
                  <a:cubicBezTo>
                    <a:pt x="573851" y="895821"/>
                    <a:pt x="553727" y="991825"/>
                    <a:pt x="488812" y="1054767"/>
                  </a:cubicBezTo>
                  <a:cubicBezTo>
                    <a:pt x="431038" y="1110716"/>
                    <a:pt x="406370" y="1190189"/>
                    <a:pt x="421300" y="1268391"/>
                  </a:cubicBezTo>
                  <a:lnTo>
                    <a:pt x="435581" y="1345321"/>
                  </a:lnTo>
                  <a:cubicBezTo>
                    <a:pt x="492057" y="1642232"/>
                    <a:pt x="449213" y="1955039"/>
                    <a:pt x="314839" y="2225247"/>
                  </a:cubicBezTo>
                  <a:cubicBezTo>
                    <a:pt x="190852" y="2475111"/>
                    <a:pt x="148657" y="2752313"/>
                    <a:pt x="191500" y="3026972"/>
                  </a:cubicBezTo>
                  <a:cubicBezTo>
                    <a:pt x="234993" y="3301631"/>
                    <a:pt x="360929" y="3553402"/>
                    <a:pt x="555675" y="3755582"/>
                  </a:cubicBezTo>
                  <a:cubicBezTo>
                    <a:pt x="687453" y="3891004"/>
                    <a:pt x="843249" y="3997816"/>
                    <a:pt x="1019168" y="4071567"/>
                  </a:cubicBezTo>
                  <a:lnTo>
                    <a:pt x="1167825" y="4133238"/>
                  </a:lnTo>
                  <a:cubicBezTo>
                    <a:pt x="1260652" y="4172021"/>
                    <a:pt x="1324919" y="4258488"/>
                    <a:pt x="1334657" y="4357034"/>
                  </a:cubicBezTo>
                  <a:cubicBezTo>
                    <a:pt x="1344394" y="4454309"/>
                    <a:pt x="1402817" y="4538869"/>
                    <a:pt x="1491101" y="4584010"/>
                  </a:cubicBezTo>
                  <a:lnTo>
                    <a:pt x="1544981" y="4610713"/>
                  </a:lnTo>
                  <a:cubicBezTo>
                    <a:pt x="1698182" y="4688278"/>
                    <a:pt x="1807239" y="4828151"/>
                    <a:pt x="1844889" y="4993455"/>
                  </a:cubicBezTo>
                  <a:cubicBezTo>
                    <a:pt x="1872803" y="5114890"/>
                    <a:pt x="1938368" y="5222973"/>
                    <a:pt x="2032495" y="5304354"/>
                  </a:cubicBezTo>
                  <a:lnTo>
                    <a:pt x="2675155" y="5863209"/>
                  </a:lnTo>
                  <a:cubicBezTo>
                    <a:pt x="2710858" y="5894362"/>
                    <a:pt x="2743964" y="5929966"/>
                    <a:pt x="2770580" y="5970021"/>
                  </a:cubicBezTo>
                  <a:cubicBezTo>
                    <a:pt x="2910797" y="6177286"/>
                    <a:pt x="2893919" y="6453217"/>
                    <a:pt x="2726437" y="6640774"/>
                  </a:cubicBezTo>
                  <a:cubicBezTo>
                    <a:pt x="2617379" y="6764116"/>
                    <a:pt x="2555710" y="6923062"/>
                    <a:pt x="2554412" y="7086459"/>
                  </a:cubicBezTo>
                  <a:cubicBezTo>
                    <a:pt x="2554412" y="7090910"/>
                    <a:pt x="2554412" y="7094089"/>
                    <a:pt x="2554412" y="7098539"/>
                  </a:cubicBezTo>
                  <a:cubicBezTo>
                    <a:pt x="2553114" y="7279738"/>
                    <a:pt x="2481058" y="7450764"/>
                    <a:pt x="2352527" y="7581100"/>
                  </a:cubicBezTo>
                  <a:lnTo>
                    <a:pt x="2328507" y="7605896"/>
                  </a:lnTo>
                  <a:cubicBezTo>
                    <a:pt x="2153886" y="7782008"/>
                    <a:pt x="2040934" y="8002625"/>
                    <a:pt x="2003283" y="8245495"/>
                  </a:cubicBezTo>
                  <a:cubicBezTo>
                    <a:pt x="1977965" y="8408891"/>
                    <a:pt x="1907858" y="8563387"/>
                    <a:pt x="1798150" y="8691180"/>
                  </a:cubicBezTo>
                  <a:cubicBezTo>
                    <a:pt x="1716358" y="8787819"/>
                    <a:pt x="1608598" y="8864113"/>
                    <a:pt x="1489155" y="8910526"/>
                  </a:cubicBezTo>
                  <a:cubicBezTo>
                    <a:pt x="1308041" y="8979826"/>
                    <a:pt x="1160684" y="9112069"/>
                    <a:pt x="1073698" y="9282460"/>
                  </a:cubicBezTo>
                  <a:cubicBezTo>
                    <a:pt x="995800" y="9432505"/>
                    <a:pt x="882198" y="9564748"/>
                    <a:pt x="743929" y="9663931"/>
                  </a:cubicBezTo>
                  <a:cubicBezTo>
                    <a:pt x="619940" y="9751669"/>
                    <a:pt x="318734" y="9926510"/>
                    <a:pt x="202535" y="9970379"/>
                  </a:cubicBezTo>
                  <a:cubicBezTo>
                    <a:pt x="133726" y="9996447"/>
                    <a:pt x="65565" y="10040952"/>
                    <a:pt x="0" y="10096900"/>
                  </a:cubicBezTo>
                  <a:lnTo>
                    <a:pt x="22072" y="10096900"/>
                  </a:lnTo>
                  <a:cubicBezTo>
                    <a:pt x="81794" y="10047309"/>
                    <a:pt x="144111" y="10007890"/>
                    <a:pt x="207080" y="9983731"/>
                  </a:cubicBezTo>
                  <a:cubicBezTo>
                    <a:pt x="329120" y="9936683"/>
                    <a:pt x="627081" y="9764385"/>
                    <a:pt x="752368" y="9674103"/>
                  </a:cubicBezTo>
                  <a:close/>
                </a:path>
              </a:pathLst>
            </a:custGeom>
            <a:grpFill/>
            <a:ln w="6492"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FE8B7900-CD84-4288-9114-DCFF15B907A3}"/>
                </a:ext>
              </a:extLst>
            </p:cNvPr>
            <p:cNvSpPr/>
            <p:nvPr/>
          </p:nvSpPr>
          <p:spPr>
            <a:xfrm>
              <a:off x="14026870" y="54561"/>
              <a:ext cx="3388572" cy="10089907"/>
            </a:xfrm>
            <a:custGeom>
              <a:avLst/>
              <a:gdLst>
                <a:gd name="connsiteX0" fmla="*/ 185008 w 3388571"/>
                <a:gd name="connsiteY0" fmla="*/ 9888363 h 10089906"/>
                <a:gd name="connsiteX1" fmla="*/ 320680 w 3388571"/>
                <a:gd name="connsiteY1" fmla="*/ 9918880 h 10089906"/>
                <a:gd name="connsiteX2" fmla="*/ 546585 w 3388571"/>
                <a:gd name="connsiteY2" fmla="*/ 9911251 h 10089906"/>
                <a:gd name="connsiteX3" fmla="*/ 596570 w 3388571"/>
                <a:gd name="connsiteY3" fmla="*/ 9864203 h 10089906"/>
                <a:gd name="connsiteX4" fmla="*/ 951655 w 3388571"/>
                <a:gd name="connsiteY4" fmla="*/ 9730688 h 10089906"/>
                <a:gd name="connsiteX5" fmla="*/ 1309339 w 3388571"/>
                <a:gd name="connsiteY5" fmla="*/ 9600352 h 10089906"/>
                <a:gd name="connsiteX6" fmla="*/ 1558612 w 3388571"/>
                <a:gd name="connsiteY6" fmla="*/ 9289453 h 10089906"/>
                <a:gd name="connsiteX7" fmla="*/ 1604703 w 3388571"/>
                <a:gd name="connsiteY7" fmla="*/ 9205530 h 10089906"/>
                <a:gd name="connsiteX8" fmla="*/ 2001983 w 3388571"/>
                <a:gd name="connsiteY8" fmla="*/ 8868564 h 10089906"/>
                <a:gd name="connsiteX9" fmla="*/ 2353175 w 3388571"/>
                <a:gd name="connsiteY9" fmla="*/ 8606620 h 10089906"/>
                <a:gd name="connsiteX10" fmla="*/ 2501830 w 3388571"/>
                <a:gd name="connsiteY10" fmla="*/ 8209255 h 10089906"/>
                <a:gd name="connsiteX11" fmla="*/ 2798492 w 3388571"/>
                <a:gd name="connsiteY11" fmla="*/ 7617975 h 10089906"/>
                <a:gd name="connsiteX12" fmla="*/ 2854320 w 3388571"/>
                <a:gd name="connsiteY12" fmla="*/ 7568384 h 10089906"/>
                <a:gd name="connsiteX13" fmla="*/ 3111384 w 3388571"/>
                <a:gd name="connsiteY13" fmla="*/ 7008258 h 10089906"/>
                <a:gd name="connsiteX14" fmla="*/ 3280164 w 3388571"/>
                <a:gd name="connsiteY14" fmla="*/ 6544770 h 10089906"/>
                <a:gd name="connsiteX15" fmla="*/ 3295093 w 3388571"/>
                <a:gd name="connsiteY15" fmla="*/ 6525697 h 10089906"/>
                <a:gd name="connsiteX16" fmla="*/ 3393116 w 3388571"/>
                <a:gd name="connsiteY16" fmla="*/ 6253581 h 10089906"/>
                <a:gd name="connsiteX17" fmla="*/ 3335990 w 3388571"/>
                <a:gd name="connsiteY17" fmla="*/ 6038050 h 10089906"/>
                <a:gd name="connsiteX18" fmla="*/ 3231478 w 3388571"/>
                <a:gd name="connsiteY18" fmla="*/ 5914707 h 10089906"/>
                <a:gd name="connsiteX19" fmla="*/ 2606992 w 3388571"/>
                <a:gd name="connsiteY19" fmla="*/ 5402900 h 10089906"/>
                <a:gd name="connsiteX20" fmla="*/ 2433021 w 3388571"/>
                <a:gd name="connsiteY20" fmla="*/ 5086280 h 10089906"/>
                <a:gd name="connsiteX21" fmla="*/ 2166219 w 3388571"/>
                <a:gd name="connsiteY21" fmla="*/ 4702265 h 10089906"/>
                <a:gd name="connsiteX22" fmla="*/ 2032493 w 3388571"/>
                <a:gd name="connsiteY22" fmla="*/ 4632329 h 10089906"/>
                <a:gd name="connsiteX23" fmla="*/ 1907208 w 3388571"/>
                <a:gd name="connsiteY23" fmla="*/ 4425063 h 10089906"/>
                <a:gd name="connsiteX24" fmla="*/ 1770236 w 3388571"/>
                <a:gd name="connsiteY24" fmla="*/ 4202539 h 10089906"/>
                <a:gd name="connsiteX25" fmla="*/ 1417747 w 3388571"/>
                <a:gd name="connsiteY25" fmla="*/ 4024519 h 10089906"/>
                <a:gd name="connsiteX26" fmla="*/ 1078890 w 3388571"/>
                <a:gd name="connsiteY26" fmla="*/ 3784828 h 10089906"/>
                <a:gd name="connsiteX27" fmla="*/ 791315 w 3388571"/>
                <a:gd name="connsiteY27" fmla="*/ 2254493 h 10089906"/>
                <a:gd name="connsiteX28" fmla="*/ 858828 w 3388571"/>
                <a:gd name="connsiteY28" fmla="*/ 2112078 h 10089906"/>
                <a:gd name="connsiteX29" fmla="*/ 943866 w 3388571"/>
                <a:gd name="connsiteY29" fmla="*/ 1344049 h 10089906"/>
                <a:gd name="connsiteX30" fmla="*/ 984763 w 3388571"/>
                <a:gd name="connsiteY30" fmla="*/ 1055403 h 10089906"/>
                <a:gd name="connsiteX31" fmla="*/ 1012677 w 3388571"/>
                <a:gd name="connsiteY31" fmla="*/ 708900 h 10089906"/>
                <a:gd name="connsiteX32" fmla="*/ 767947 w 3388571"/>
                <a:gd name="connsiteY32" fmla="*/ 0 h 10089906"/>
                <a:gd name="connsiteX33" fmla="*/ 752366 w 3388571"/>
                <a:gd name="connsiteY33" fmla="*/ 0 h 10089906"/>
                <a:gd name="connsiteX34" fmla="*/ 999694 w 3388571"/>
                <a:gd name="connsiteY34" fmla="*/ 714622 h 10089906"/>
                <a:gd name="connsiteX35" fmla="*/ 971780 w 3388571"/>
                <a:gd name="connsiteY35" fmla="*/ 1049045 h 10089906"/>
                <a:gd name="connsiteX36" fmla="*/ 928935 w 3388571"/>
                <a:gd name="connsiteY36" fmla="*/ 1346593 h 10089906"/>
                <a:gd name="connsiteX37" fmla="*/ 843897 w 3388571"/>
                <a:gd name="connsiteY37" fmla="*/ 2105720 h 10089906"/>
                <a:gd name="connsiteX38" fmla="*/ 776385 w 3388571"/>
                <a:gd name="connsiteY38" fmla="*/ 2248136 h 10089906"/>
                <a:gd name="connsiteX39" fmla="*/ 1067205 w 3388571"/>
                <a:gd name="connsiteY39" fmla="*/ 3796272 h 10089906"/>
                <a:gd name="connsiteX40" fmla="*/ 1410607 w 3388571"/>
                <a:gd name="connsiteY40" fmla="*/ 4039142 h 10089906"/>
                <a:gd name="connsiteX41" fmla="*/ 1763095 w 3388571"/>
                <a:gd name="connsiteY41" fmla="*/ 4217162 h 10089906"/>
                <a:gd name="connsiteX42" fmla="*/ 1892925 w 3388571"/>
                <a:gd name="connsiteY42" fmla="*/ 4426335 h 10089906"/>
                <a:gd name="connsiteX43" fmla="*/ 2026651 w 3388571"/>
                <a:gd name="connsiteY43" fmla="*/ 4645681 h 10089906"/>
                <a:gd name="connsiteX44" fmla="*/ 2160377 w 3388571"/>
                <a:gd name="connsiteY44" fmla="*/ 4715617 h 10089906"/>
                <a:gd name="connsiteX45" fmla="*/ 2418090 w 3388571"/>
                <a:gd name="connsiteY45" fmla="*/ 5087551 h 10089906"/>
                <a:gd name="connsiteX46" fmla="*/ 2597905 w 3388571"/>
                <a:gd name="connsiteY46" fmla="*/ 5413073 h 10089906"/>
                <a:gd name="connsiteX47" fmla="*/ 3221090 w 3388571"/>
                <a:gd name="connsiteY47" fmla="*/ 5922972 h 10089906"/>
                <a:gd name="connsiteX48" fmla="*/ 3323007 w 3388571"/>
                <a:gd name="connsiteY48" fmla="*/ 6043136 h 10089906"/>
                <a:gd name="connsiteX49" fmla="*/ 3282110 w 3388571"/>
                <a:gd name="connsiteY49" fmla="*/ 6516160 h 10089906"/>
                <a:gd name="connsiteX50" fmla="*/ 3267181 w 3388571"/>
                <a:gd name="connsiteY50" fmla="*/ 6535234 h 10089906"/>
                <a:gd name="connsiteX51" fmla="*/ 3095156 w 3388571"/>
                <a:gd name="connsiteY51" fmla="*/ 7007621 h 10089906"/>
                <a:gd name="connsiteX52" fmla="*/ 2844583 w 3388571"/>
                <a:gd name="connsiteY52" fmla="*/ 7557575 h 10089906"/>
                <a:gd name="connsiteX53" fmla="*/ 2788755 w 3388571"/>
                <a:gd name="connsiteY53" fmla="*/ 7607167 h 10089906"/>
                <a:gd name="connsiteX54" fmla="*/ 2487549 w 3388571"/>
                <a:gd name="connsiteY54" fmla="*/ 8208619 h 10089906"/>
                <a:gd name="connsiteX55" fmla="*/ 2340192 w 3388571"/>
                <a:gd name="connsiteY55" fmla="*/ 8598355 h 10089906"/>
                <a:gd name="connsiteX56" fmla="*/ 1994844 w 3388571"/>
                <a:gd name="connsiteY56" fmla="*/ 8853941 h 10089906"/>
                <a:gd name="connsiteX57" fmla="*/ 1590422 w 3388571"/>
                <a:gd name="connsiteY57" fmla="*/ 9197900 h 10089906"/>
                <a:gd name="connsiteX58" fmla="*/ 1544331 w 3388571"/>
                <a:gd name="connsiteY58" fmla="*/ 9281824 h 10089906"/>
                <a:gd name="connsiteX59" fmla="*/ 1298303 w 3388571"/>
                <a:gd name="connsiteY59" fmla="*/ 9588272 h 10089906"/>
                <a:gd name="connsiteX60" fmla="*/ 951007 w 3388571"/>
                <a:gd name="connsiteY60" fmla="*/ 9714158 h 10089906"/>
                <a:gd name="connsiteX61" fmla="*/ 585535 w 3388571"/>
                <a:gd name="connsiteY61" fmla="*/ 9852123 h 10089906"/>
                <a:gd name="connsiteX62" fmla="*/ 535550 w 3388571"/>
                <a:gd name="connsiteY62" fmla="*/ 9899171 h 10089906"/>
                <a:gd name="connsiteX63" fmla="*/ 330418 w 3388571"/>
                <a:gd name="connsiteY63" fmla="*/ 9904893 h 10089906"/>
                <a:gd name="connsiteX64" fmla="*/ 181762 w 3388571"/>
                <a:gd name="connsiteY64" fmla="*/ 9871197 h 10089906"/>
                <a:gd name="connsiteX65" fmla="*/ 64915 w 3388571"/>
                <a:gd name="connsiteY65" fmla="*/ 9967836 h 10089906"/>
                <a:gd name="connsiteX66" fmla="*/ 0 w 3388571"/>
                <a:gd name="connsiteY66" fmla="*/ 10093721 h 10089906"/>
                <a:gd name="connsiteX67" fmla="*/ 18825 w 3388571"/>
                <a:gd name="connsiteY67" fmla="*/ 10093721 h 10089906"/>
                <a:gd name="connsiteX68" fmla="*/ 80494 w 3388571"/>
                <a:gd name="connsiteY68" fmla="*/ 9974194 h 10089906"/>
                <a:gd name="connsiteX69" fmla="*/ 185008 w 3388571"/>
                <a:gd name="connsiteY69" fmla="*/ 9888363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88571" h="10089906">
                  <a:moveTo>
                    <a:pt x="185008" y="9888363"/>
                  </a:moveTo>
                  <a:cubicBezTo>
                    <a:pt x="231747" y="9876919"/>
                    <a:pt x="283029" y="9887727"/>
                    <a:pt x="320680" y="9918880"/>
                  </a:cubicBezTo>
                  <a:cubicBezTo>
                    <a:pt x="388193" y="9972286"/>
                    <a:pt x="484266" y="9970379"/>
                    <a:pt x="546585" y="9911251"/>
                  </a:cubicBezTo>
                  <a:lnTo>
                    <a:pt x="596570" y="9864203"/>
                  </a:lnTo>
                  <a:cubicBezTo>
                    <a:pt x="691995" y="9774558"/>
                    <a:pt x="819229" y="9728781"/>
                    <a:pt x="951655" y="9730688"/>
                  </a:cubicBezTo>
                  <a:cubicBezTo>
                    <a:pt x="1084083" y="9732596"/>
                    <a:pt x="1211316" y="9686819"/>
                    <a:pt x="1309339" y="9600352"/>
                  </a:cubicBezTo>
                  <a:cubicBezTo>
                    <a:pt x="1410607" y="9511342"/>
                    <a:pt x="1494347" y="9407074"/>
                    <a:pt x="1558612" y="9289453"/>
                  </a:cubicBezTo>
                  <a:lnTo>
                    <a:pt x="1604703" y="9205530"/>
                  </a:lnTo>
                  <a:cubicBezTo>
                    <a:pt x="1691688" y="9049763"/>
                    <a:pt x="1832556" y="8929599"/>
                    <a:pt x="2001983" y="8868564"/>
                  </a:cubicBezTo>
                  <a:cubicBezTo>
                    <a:pt x="2142201" y="8817701"/>
                    <a:pt x="2264890" y="8727419"/>
                    <a:pt x="2353175" y="8606620"/>
                  </a:cubicBezTo>
                  <a:cubicBezTo>
                    <a:pt x="2438213" y="8489000"/>
                    <a:pt x="2490795" y="8352306"/>
                    <a:pt x="2501830" y="8209255"/>
                  </a:cubicBezTo>
                  <a:cubicBezTo>
                    <a:pt x="2520007" y="7982280"/>
                    <a:pt x="2625169" y="7771835"/>
                    <a:pt x="2798492" y="7617975"/>
                  </a:cubicBezTo>
                  <a:lnTo>
                    <a:pt x="2854320" y="7568384"/>
                  </a:lnTo>
                  <a:cubicBezTo>
                    <a:pt x="3015310" y="7424697"/>
                    <a:pt x="3110085" y="7220609"/>
                    <a:pt x="3111384" y="7008258"/>
                  </a:cubicBezTo>
                  <a:cubicBezTo>
                    <a:pt x="3112682" y="6839775"/>
                    <a:pt x="3172404" y="6675106"/>
                    <a:pt x="3280164" y="6544770"/>
                  </a:cubicBezTo>
                  <a:lnTo>
                    <a:pt x="3295093" y="6525697"/>
                  </a:lnTo>
                  <a:cubicBezTo>
                    <a:pt x="3358710" y="6446224"/>
                    <a:pt x="3392466" y="6350856"/>
                    <a:pt x="3393116" y="6253581"/>
                  </a:cubicBezTo>
                  <a:cubicBezTo>
                    <a:pt x="3393765" y="6179830"/>
                    <a:pt x="3374291" y="6104171"/>
                    <a:pt x="3335990" y="6038050"/>
                  </a:cubicBezTo>
                  <a:cubicBezTo>
                    <a:pt x="3309376" y="5990366"/>
                    <a:pt x="3273023" y="5949040"/>
                    <a:pt x="3231478" y="5914707"/>
                  </a:cubicBezTo>
                  <a:lnTo>
                    <a:pt x="2606992" y="5402900"/>
                  </a:lnTo>
                  <a:cubicBezTo>
                    <a:pt x="2509620" y="5322792"/>
                    <a:pt x="2447302" y="5210258"/>
                    <a:pt x="2433021" y="5086280"/>
                  </a:cubicBezTo>
                  <a:cubicBezTo>
                    <a:pt x="2412897" y="4922247"/>
                    <a:pt x="2312928" y="4779831"/>
                    <a:pt x="2166219" y="4702265"/>
                  </a:cubicBezTo>
                  <a:lnTo>
                    <a:pt x="2032493" y="4632329"/>
                  </a:lnTo>
                  <a:cubicBezTo>
                    <a:pt x="1954595" y="4590367"/>
                    <a:pt x="1906558" y="4512166"/>
                    <a:pt x="1907208" y="4425063"/>
                  </a:cubicBezTo>
                  <a:cubicBezTo>
                    <a:pt x="1907856" y="4330331"/>
                    <a:pt x="1855924" y="4246408"/>
                    <a:pt x="1770236" y="4202539"/>
                  </a:cubicBezTo>
                  <a:lnTo>
                    <a:pt x="1417747" y="4024519"/>
                  </a:lnTo>
                  <a:cubicBezTo>
                    <a:pt x="1293110" y="3961576"/>
                    <a:pt x="1179508" y="3881467"/>
                    <a:pt x="1078890" y="3784828"/>
                  </a:cubicBezTo>
                  <a:cubicBezTo>
                    <a:pt x="666029" y="3386826"/>
                    <a:pt x="549831" y="2772022"/>
                    <a:pt x="791315" y="2254493"/>
                  </a:cubicBezTo>
                  <a:lnTo>
                    <a:pt x="858828" y="2112078"/>
                  </a:lnTo>
                  <a:cubicBezTo>
                    <a:pt x="970482" y="1873658"/>
                    <a:pt x="1000992" y="1600906"/>
                    <a:pt x="943866" y="1344049"/>
                  </a:cubicBezTo>
                  <a:cubicBezTo>
                    <a:pt x="923743" y="1244867"/>
                    <a:pt x="938024" y="1143141"/>
                    <a:pt x="984763" y="1055403"/>
                  </a:cubicBezTo>
                  <a:cubicBezTo>
                    <a:pt x="1041239" y="949863"/>
                    <a:pt x="1052924" y="822706"/>
                    <a:pt x="1012677" y="708900"/>
                  </a:cubicBezTo>
                  <a:lnTo>
                    <a:pt x="767947" y="0"/>
                  </a:lnTo>
                  <a:lnTo>
                    <a:pt x="752366" y="0"/>
                  </a:lnTo>
                  <a:lnTo>
                    <a:pt x="999694" y="714622"/>
                  </a:lnTo>
                  <a:cubicBezTo>
                    <a:pt x="1036695" y="823977"/>
                    <a:pt x="1026958" y="946684"/>
                    <a:pt x="971780" y="1049045"/>
                  </a:cubicBezTo>
                  <a:cubicBezTo>
                    <a:pt x="921146" y="1139962"/>
                    <a:pt x="906865" y="1246139"/>
                    <a:pt x="928935" y="1346593"/>
                  </a:cubicBezTo>
                  <a:cubicBezTo>
                    <a:pt x="984113" y="1600906"/>
                    <a:pt x="953603" y="1870479"/>
                    <a:pt x="843897" y="2105720"/>
                  </a:cubicBezTo>
                  <a:lnTo>
                    <a:pt x="776385" y="2248136"/>
                  </a:lnTo>
                  <a:cubicBezTo>
                    <a:pt x="531655" y="2772022"/>
                    <a:pt x="647854" y="3393820"/>
                    <a:pt x="1067205" y="3796272"/>
                  </a:cubicBezTo>
                  <a:cubicBezTo>
                    <a:pt x="1169121" y="3894183"/>
                    <a:pt x="1284671" y="3976199"/>
                    <a:pt x="1410607" y="4039142"/>
                  </a:cubicBezTo>
                  <a:lnTo>
                    <a:pt x="1763095" y="4217162"/>
                  </a:lnTo>
                  <a:cubicBezTo>
                    <a:pt x="1844239" y="4257852"/>
                    <a:pt x="1893575" y="4337325"/>
                    <a:pt x="1892925" y="4426335"/>
                  </a:cubicBezTo>
                  <a:cubicBezTo>
                    <a:pt x="1892277" y="4517888"/>
                    <a:pt x="1944209" y="4602447"/>
                    <a:pt x="2026651" y="4645681"/>
                  </a:cubicBezTo>
                  <a:lnTo>
                    <a:pt x="2160377" y="4715617"/>
                  </a:lnTo>
                  <a:cubicBezTo>
                    <a:pt x="2303191" y="4790640"/>
                    <a:pt x="2399914" y="4929877"/>
                    <a:pt x="2418090" y="5087551"/>
                  </a:cubicBezTo>
                  <a:cubicBezTo>
                    <a:pt x="2433669" y="5214708"/>
                    <a:pt x="2497936" y="5331692"/>
                    <a:pt x="2597905" y="5413073"/>
                  </a:cubicBezTo>
                  <a:lnTo>
                    <a:pt x="3221090" y="5922972"/>
                  </a:lnTo>
                  <a:cubicBezTo>
                    <a:pt x="3263285" y="5957305"/>
                    <a:pt x="3295743" y="5997359"/>
                    <a:pt x="3323007" y="6043136"/>
                  </a:cubicBezTo>
                  <a:cubicBezTo>
                    <a:pt x="3409344" y="6195724"/>
                    <a:pt x="3393116" y="6381374"/>
                    <a:pt x="3282110" y="6516160"/>
                  </a:cubicBezTo>
                  <a:lnTo>
                    <a:pt x="3267181" y="6535234"/>
                  </a:lnTo>
                  <a:cubicBezTo>
                    <a:pt x="3157473" y="6668748"/>
                    <a:pt x="3096454" y="6836596"/>
                    <a:pt x="3095156" y="7007621"/>
                  </a:cubicBezTo>
                  <a:cubicBezTo>
                    <a:pt x="3093856" y="7216795"/>
                    <a:pt x="3001677" y="7417067"/>
                    <a:pt x="2844583" y="7557575"/>
                  </a:cubicBezTo>
                  <a:lnTo>
                    <a:pt x="2788755" y="7607167"/>
                  </a:lnTo>
                  <a:cubicBezTo>
                    <a:pt x="2614134" y="7763570"/>
                    <a:pt x="2507673" y="7977193"/>
                    <a:pt x="2487549" y="8208619"/>
                  </a:cubicBezTo>
                  <a:cubicBezTo>
                    <a:pt x="2474566" y="8350400"/>
                    <a:pt x="2423932" y="8483914"/>
                    <a:pt x="2340192" y="8598355"/>
                  </a:cubicBezTo>
                  <a:cubicBezTo>
                    <a:pt x="2253205" y="8715976"/>
                    <a:pt x="2133761" y="8803713"/>
                    <a:pt x="1994844" y="8853941"/>
                  </a:cubicBezTo>
                  <a:cubicBezTo>
                    <a:pt x="1820871" y="8916248"/>
                    <a:pt x="1677407" y="9038954"/>
                    <a:pt x="1590422" y="9197900"/>
                  </a:cubicBezTo>
                  <a:lnTo>
                    <a:pt x="1544331" y="9281824"/>
                  </a:lnTo>
                  <a:cubicBezTo>
                    <a:pt x="1480066" y="9398172"/>
                    <a:pt x="1398272" y="9500534"/>
                    <a:pt x="1298303" y="9588272"/>
                  </a:cubicBezTo>
                  <a:cubicBezTo>
                    <a:pt x="1202878" y="9671560"/>
                    <a:pt x="1078890" y="9716701"/>
                    <a:pt x="951007" y="9714158"/>
                  </a:cubicBezTo>
                  <a:cubicBezTo>
                    <a:pt x="814036" y="9710343"/>
                    <a:pt x="684205" y="9759299"/>
                    <a:pt x="585535" y="9852123"/>
                  </a:cubicBezTo>
                  <a:lnTo>
                    <a:pt x="535550" y="9899171"/>
                  </a:lnTo>
                  <a:cubicBezTo>
                    <a:pt x="479722" y="9951942"/>
                    <a:pt x="390789" y="9954484"/>
                    <a:pt x="330418" y="9904893"/>
                  </a:cubicBezTo>
                  <a:cubicBezTo>
                    <a:pt x="288223" y="9872469"/>
                    <a:pt x="233045" y="9858481"/>
                    <a:pt x="181762" y="9871197"/>
                  </a:cubicBezTo>
                  <a:cubicBezTo>
                    <a:pt x="129181" y="9882641"/>
                    <a:pt x="86337" y="9919516"/>
                    <a:pt x="64915" y="9967836"/>
                  </a:cubicBezTo>
                  <a:cubicBezTo>
                    <a:pt x="46089" y="10011069"/>
                    <a:pt x="24018" y="10053031"/>
                    <a:pt x="0" y="10093721"/>
                  </a:cubicBezTo>
                  <a:lnTo>
                    <a:pt x="18825" y="10093721"/>
                  </a:lnTo>
                  <a:cubicBezTo>
                    <a:pt x="41545" y="10055574"/>
                    <a:pt x="62318" y="10015520"/>
                    <a:pt x="80494" y="9974194"/>
                  </a:cubicBezTo>
                  <a:cubicBezTo>
                    <a:pt x="97373" y="9932232"/>
                    <a:pt x="138270" y="9899807"/>
                    <a:pt x="185008" y="9888363"/>
                  </a:cubicBezTo>
                  <a:close/>
                </a:path>
              </a:pathLst>
            </a:custGeom>
            <a:grpFill/>
            <a:ln w="6492"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71FEB592-47C6-4DEF-9338-43D2DA1C0999}"/>
                </a:ext>
              </a:extLst>
            </p:cNvPr>
            <p:cNvSpPr/>
            <p:nvPr/>
          </p:nvSpPr>
          <p:spPr>
            <a:xfrm>
              <a:off x="13852247" y="53289"/>
              <a:ext cx="3401555" cy="10096265"/>
            </a:xfrm>
            <a:custGeom>
              <a:avLst/>
              <a:gdLst>
                <a:gd name="connsiteX0" fmla="*/ 308347 w 3401554"/>
                <a:gd name="connsiteY0" fmla="*/ 9707800 h 10096264"/>
                <a:gd name="connsiteX1" fmla="*/ 466741 w 3401554"/>
                <a:gd name="connsiteY1" fmla="*/ 9720515 h 10096264"/>
                <a:gd name="connsiteX2" fmla="*/ 736787 w 3401554"/>
                <a:gd name="connsiteY2" fmla="*/ 9664567 h 10096264"/>
                <a:gd name="connsiteX3" fmla="*/ 924393 w 3401554"/>
                <a:gd name="connsiteY3" fmla="*/ 9550761 h 10096264"/>
                <a:gd name="connsiteX4" fmla="*/ 1120437 w 3401554"/>
                <a:gd name="connsiteY4" fmla="*/ 9507527 h 10096264"/>
                <a:gd name="connsiteX5" fmla="*/ 1692988 w 3401554"/>
                <a:gd name="connsiteY5" fmla="*/ 9101261 h 10096264"/>
                <a:gd name="connsiteX6" fmla="*/ 2077935 w 3401554"/>
                <a:gd name="connsiteY6" fmla="*/ 8761752 h 10096264"/>
                <a:gd name="connsiteX7" fmla="*/ 2146096 w 3401554"/>
                <a:gd name="connsiteY7" fmla="*/ 8731234 h 10096264"/>
                <a:gd name="connsiteX8" fmla="*/ 2342790 w 3401554"/>
                <a:gd name="connsiteY8" fmla="*/ 8598355 h 10096264"/>
                <a:gd name="connsiteX9" fmla="*/ 2549220 w 3401554"/>
                <a:gd name="connsiteY9" fmla="*/ 8118974 h 10096264"/>
                <a:gd name="connsiteX10" fmla="*/ 2806283 w 3401554"/>
                <a:gd name="connsiteY10" fmla="*/ 7580464 h 10096264"/>
                <a:gd name="connsiteX11" fmla="*/ 2833547 w 3401554"/>
                <a:gd name="connsiteY11" fmla="*/ 7556940 h 10096264"/>
                <a:gd name="connsiteX12" fmla="*/ 3154229 w 3401554"/>
                <a:gd name="connsiteY12" fmla="*/ 6923062 h 10096264"/>
                <a:gd name="connsiteX13" fmla="*/ 3315867 w 3401554"/>
                <a:gd name="connsiteY13" fmla="*/ 6466569 h 10096264"/>
                <a:gd name="connsiteX14" fmla="*/ 3337290 w 3401554"/>
                <a:gd name="connsiteY14" fmla="*/ 6435415 h 10096264"/>
                <a:gd name="connsiteX15" fmla="*/ 3402205 w 3401554"/>
                <a:gd name="connsiteY15" fmla="*/ 6238322 h 10096264"/>
                <a:gd name="connsiteX16" fmla="*/ 3387924 w 3401554"/>
                <a:gd name="connsiteY16" fmla="*/ 6139140 h 10096264"/>
                <a:gd name="connsiteX17" fmla="*/ 3276270 w 3401554"/>
                <a:gd name="connsiteY17" fmla="*/ 5967478 h 10096264"/>
                <a:gd name="connsiteX18" fmla="*/ 2638154 w 3401554"/>
                <a:gd name="connsiteY18" fmla="*/ 5433418 h 10096264"/>
                <a:gd name="connsiteX19" fmla="*/ 2486251 w 3401554"/>
                <a:gd name="connsiteY19" fmla="*/ 5140321 h 10096264"/>
                <a:gd name="connsiteX20" fmla="*/ 2217503 w 3401554"/>
                <a:gd name="connsiteY20" fmla="*/ 4768387 h 10096264"/>
                <a:gd name="connsiteX21" fmla="*/ 2097410 w 3401554"/>
                <a:gd name="connsiteY21" fmla="*/ 4717524 h 10096264"/>
                <a:gd name="connsiteX22" fmla="*/ 1959140 w 3401554"/>
                <a:gd name="connsiteY22" fmla="*/ 4498178 h 10096264"/>
                <a:gd name="connsiteX23" fmla="*/ 1835801 w 3401554"/>
                <a:gd name="connsiteY23" fmla="*/ 4276290 h 10096264"/>
                <a:gd name="connsiteX24" fmla="*/ 1316480 w 3401554"/>
                <a:gd name="connsiteY24" fmla="*/ 3985100 h 10096264"/>
                <a:gd name="connsiteX25" fmla="*/ 1245723 w 3401554"/>
                <a:gd name="connsiteY25" fmla="*/ 3943138 h 10096264"/>
                <a:gd name="connsiteX26" fmla="*/ 788719 w 3401554"/>
                <a:gd name="connsiteY26" fmla="*/ 2323158 h 10096264"/>
                <a:gd name="connsiteX27" fmla="*/ 958149 w 3401554"/>
                <a:gd name="connsiteY27" fmla="*/ 1979199 h 10096264"/>
                <a:gd name="connsiteX28" fmla="*/ 980869 w 3401554"/>
                <a:gd name="connsiteY28" fmla="*/ 1490916 h 10096264"/>
                <a:gd name="connsiteX29" fmla="*/ 969834 w 3401554"/>
                <a:gd name="connsiteY29" fmla="*/ 1092279 h 10096264"/>
                <a:gd name="connsiteX30" fmla="*/ 976973 w 3401554"/>
                <a:gd name="connsiteY30" fmla="*/ 714622 h 10096264"/>
                <a:gd name="connsiteX31" fmla="*/ 809493 w 3401554"/>
                <a:gd name="connsiteY31" fmla="*/ 126521 h 10096264"/>
                <a:gd name="connsiteX32" fmla="*/ 771842 w 3401554"/>
                <a:gd name="connsiteY32" fmla="*/ 0 h 10096264"/>
                <a:gd name="connsiteX33" fmla="*/ 756262 w 3401554"/>
                <a:gd name="connsiteY33" fmla="*/ 0 h 10096264"/>
                <a:gd name="connsiteX34" fmla="*/ 795861 w 3401554"/>
                <a:gd name="connsiteY34" fmla="*/ 132243 h 10096264"/>
                <a:gd name="connsiteX35" fmla="*/ 963342 w 3401554"/>
                <a:gd name="connsiteY35" fmla="*/ 720344 h 10096264"/>
                <a:gd name="connsiteX36" fmla="*/ 956201 w 3401554"/>
                <a:gd name="connsiteY36" fmla="*/ 1089100 h 10096264"/>
                <a:gd name="connsiteX37" fmla="*/ 967236 w 3401554"/>
                <a:gd name="connsiteY37" fmla="*/ 1497909 h 10096264"/>
                <a:gd name="connsiteX38" fmla="*/ 945815 w 3401554"/>
                <a:gd name="connsiteY38" fmla="*/ 1976020 h 10096264"/>
                <a:gd name="connsiteX39" fmla="*/ 776386 w 3401554"/>
                <a:gd name="connsiteY39" fmla="*/ 2319979 h 10096264"/>
                <a:gd name="connsiteX40" fmla="*/ 1237934 w 3401554"/>
                <a:gd name="connsiteY40" fmla="*/ 3959033 h 10096264"/>
                <a:gd name="connsiteX41" fmla="*/ 1308691 w 3401554"/>
                <a:gd name="connsiteY41" fmla="*/ 4002266 h 10096264"/>
                <a:gd name="connsiteX42" fmla="*/ 1828012 w 3401554"/>
                <a:gd name="connsiteY42" fmla="*/ 4293456 h 10096264"/>
                <a:gd name="connsiteX43" fmla="*/ 1944209 w 3401554"/>
                <a:gd name="connsiteY43" fmla="*/ 4500722 h 10096264"/>
                <a:gd name="connsiteX44" fmla="*/ 2091568 w 3401554"/>
                <a:gd name="connsiteY44" fmla="*/ 4733419 h 10096264"/>
                <a:gd name="connsiteX45" fmla="*/ 2211661 w 3401554"/>
                <a:gd name="connsiteY45" fmla="*/ 4784282 h 10096264"/>
                <a:gd name="connsiteX46" fmla="*/ 2471322 w 3401554"/>
                <a:gd name="connsiteY46" fmla="*/ 5142865 h 10096264"/>
                <a:gd name="connsiteX47" fmla="*/ 2629064 w 3401554"/>
                <a:gd name="connsiteY47" fmla="*/ 5446134 h 10096264"/>
                <a:gd name="connsiteX48" fmla="*/ 3267181 w 3401554"/>
                <a:gd name="connsiteY48" fmla="*/ 5980193 h 10096264"/>
                <a:gd name="connsiteX49" fmla="*/ 3374291 w 3401554"/>
                <a:gd name="connsiteY49" fmla="*/ 6144861 h 10096264"/>
                <a:gd name="connsiteX50" fmla="*/ 3325605 w 3401554"/>
                <a:gd name="connsiteY50" fmla="*/ 6426514 h 10096264"/>
                <a:gd name="connsiteX51" fmla="*/ 3304182 w 3401554"/>
                <a:gd name="connsiteY51" fmla="*/ 6457668 h 10096264"/>
                <a:gd name="connsiteX52" fmla="*/ 3141246 w 3401554"/>
                <a:gd name="connsiteY52" fmla="*/ 6921155 h 10096264"/>
                <a:gd name="connsiteX53" fmla="*/ 2825110 w 3401554"/>
                <a:gd name="connsiteY53" fmla="*/ 7544860 h 10096264"/>
                <a:gd name="connsiteX54" fmla="*/ 2797844 w 3401554"/>
                <a:gd name="connsiteY54" fmla="*/ 7568384 h 10096264"/>
                <a:gd name="connsiteX55" fmla="*/ 2534937 w 3401554"/>
                <a:gd name="connsiteY55" fmla="*/ 8118338 h 10096264"/>
                <a:gd name="connsiteX56" fmla="*/ 2333052 w 3401554"/>
                <a:gd name="connsiteY56" fmla="*/ 8587547 h 10096264"/>
                <a:gd name="connsiteX57" fmla="*/ 2140903 w 3401554"/>
                <a:gd name="connsiteY57" fmla="*/ 8717883 h 10096264"/>
                <a:gd name="connsiteX58" fmla="*/ 2072742 w 3401554"/>
                <a:gd name="connsiteY58" fmla="*/ 8748401 h 10096264"/>
                <a:gd name="connsiteX59" fmla="*/ 1681953 w 3401554"/>
                <a:gd name="connsiteY59" fmla="*/ 9094267 h 10096264"/>
                <a:gd name="connsiteX60" fmla="*/ 1118489 w 3401554"/>
                <a:gd name="connsiteY60" fmla="*/ 9493540 h 10096264"/>
                <a:gd name="connsiteX61" fmla="*/ 922445 w 3401554"/>
                <a:gd name="connsiteY61" fmla="*/ 9534866 h 10096264"/>
                <a:gd name="connsiteX62" fmla="*/ 727050 w 3401554"/>
                <a:gd name="connsiteY62" fmla="*/ 9654394 h 10096264"/>
                <a:gd name="connsiteX63" fmla="*/ 475180 w 3401554"/>
                <a:gd name="connsiteY63" fmla="*/ 9705893 h 10096264"/>
                <a:gd name="connsiteX64" fmla="*/ 305101 w 3401554"/>
                <a:gd name="connsiteY64" fmla="*/ 9693177 h 10096264"/>
                <a:gd name="connsiteX65" fmla="*/ 177869 w 3401554"/>
                <a:gd name="connsiteY65" fmla="*/ 9804439 h 10096264"/>
                <a:gd name="connsiteX66" fmla="*/ 0 w 3401554"/>
                <a:gd name="connsiteY66" fmla="*/ 10096900 h 10096264"/>
                <a:gd name="connsiteX67" fmla="*/ 19475 w 3401554"/>
                <a:gd name="connsiteY67" fmla="*/ 10096900 h 10096264"/>
                <a:gd name="connsiteX68" fmla="*/ 191500 w 3401554"/>
                <a:gd name="connsiteY68" fmla="*/ 9811433 h 10096264"/>
                <a:gd name="connsiteX69" fmla="*/ 308347 w 3401554"/>
                <a:gd name="connsiteY69" fmla="*/ 9707800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01554" h="10096264">
                  <a:moveTo>
                    <a:pt x="308347" y="9707800"/>
                  </a:moveTo>
                  <a:cubicBezTo>
                    <a:pt x="359631" y="9690634"/>
                    <a:pt x="418703" y="9695084"/>
                    <a:pt x="466741" y="9720515"/>
                  </a:cubicBezTo>
                  <a:cubicBezTo>
                    <a:pt x="558270" y="9768199"/>
                    <a:pt x="671224" y="9744040"/>
                    <a:pt x="736787" y="9664567"/>
                  </a:cubicBezTo>
                  <a:cubicBezTo>
                    <a:pt x="784176" y="9607346"/>
                    <a:pt x="850389" y="9566656"/>
                    <a:pt x="924393" y="9550761"/>
                  </a:cubicBezTo>
                  <a:lnTo>
                    <a:pt x="1120437" y="9507527"/>
                  </a:lnTo>
                  <a:cubicBezTo>
                    <a:pt x="1358675" y="9456029"/>
                    <a:pt x="1567701" y="9306619"/>
                    <a:pt x="1692988" y="9101261"/>
                  </a:cubicBezTo>
                  <a:cubicBezTo>
                    <a:pt x="1784519" y="8951216"/>
                    <a:pt x="1916297" y="8834232"/>
                    <a:pt x="2077935" y="8761752"/>
                  </a:cubicBezTo>
                  <a:lnTo>
                    <a:pt x="2146096" y="8731234"/>
                  </a:lnTo>
                  <a:cubicBezTo>
                    <a:pt x="2218801" y="8699445"/>
                    <a:pt x="2285014" y="8653669"/>
                    <a:pt x="2342790" y="8598355"/>
                  </a:cubicBezTo>
                  <a:cubicBezTo>
                    <a:pt x="2474568" y="8471198"/>
                    <a:pt x="2547921" y="8300173"/>
                    <a:pt x="2549220" y="8118974"/>
                  </a:cubicBezTo>
                  <a:cubicBezTo>
                    <a:pt x="2550518" y="7911072"/>
                    <a:pt x="2643995" y="7715251"/>
                    <a:pt x="2806283" y="7580464"/>
                  </a:cubicBezTo>
                  <a:lnTo>
                    <a:pt x="2833547" y="7556940"/>
                  </a:lnTo>
                  <a:cubicBezTo>
                    <a:pt x="3023101" y="7398629"/>
                    <a:pt x="3140596" y="7167839"/>
                    <a:pt x="3154229" y="6923062"/>
                  </a:cubicBezTo>
                  <a:cubicBezTo>
                    <a:pt x="3164615" y="6759666"/>
                    <a:pt x="3219793" y="6601991"/>
                    <a:pt x="3315867" y="6466569"/>
                  </a:cubicBezTo>
                  <a:lnTo>
                    <a:pt x="3337290" y="6435415"/>
                  </a:lnTo>
                  <a:cubicBezTo>
                    <a:pt x="3380134" y="6376923"/>
                    <a:pt x="3401555" y="6307623"/>
                    <a:pt x="3402205" y="6238322"/>
                  </a:cubicBezTo>
                  <a:cubicBezTo>
                    <a:pt x="3402205" y="6205897"/>
                    <a:pt x="3398309" y="6173472"/>
                    <a:pt x="3387924" y="6139140"/>
                  </a:cubicBezTo>
                  <a:cubicBezTo>
                    <a:pt x="3369097" y="6072382"/>
                    <a:pt x="3330148" y="6013254"/>
                    <a:pt x="3276270" y="5967478"/>
                  </a:cubicBezTo>
                  <a:lnTo>
                    <a:pt x="2638154" y="5433418"/>
                  </a:lnTo>
                  <a:cubicBezTo>
                    <a:pt x="2551166" y="5359031"/>
                    <a:pt x="2494690" y="5252220"/>
                    <a:pt x="2486251" y="5140321"/>
                  </a:cubicBezTo>
                  <a:cubicBezTo>
                    <a:pt x="2473918" y="4976289"/>
                    <a:pt x="2370703" y="4833873"/>
                    <a:pt x="2217503" y="4768387"/>
                  </a:cubicBezTo>
                  <a:lnTo>
                    <a:pt x="2097410" y="4717524"/>
                  </a:lnTo>
                  <a:cubicBezTo>
                    <a:pt x="2010424" y="4680013"/>
                    <a:pt x="1953947" y="4592911"/>
                    <a:pt x="1959140" y="4498178"/>
                  </a:cubicBezTo>
                  <a:cubicBezTo>
                    <a:pt x="1964334" y="4406626"/>
                    <a:pt x="1916945" y="4320795"/>
                    <a:pt x="1835801" y="4276290"/>
                  </a:cubicBezTo>
                  <a:lnTo>
                    <a:pt x="1316480" y="3985100"/>
                  </a:lnTo>
                  <a:cubicBezTo>
                    <a:pt x="1292462" y="3971749"/>
                    <a:pt x="1268443" y="3958397"/>
                    <a:pt x="1245723" y="3943138"/>
                  </a:cubicBezTo>
                  <a:cubicBezTo>
                    <a:pt x="703032" y="3592821"/>
                    <a:pt x="505690" y="2896636"/>
                    <a:pt x="788719" y="2323158"/>
                  </a:cubicBezTo>
                  <a:lnTo>
                    <a:pt x="958149" y="1979199"/>
                  </a:lnTo>
                  <a:cubicBezTo>
                    <a:pt x="1032801" y="1827882"/>
                    <a:pt x="1041888" y="1649226"/>
                    <a:pt x="980869" y="1490916"/>
                  </a:cubicBezTo>
                  <a:cubicBezTo>
                    <a:pt x="932182" y="1363759"/>
                    <a:pt x="926989" y="1221979"/>
                    <a:pt x="969834" y="1092279"/>
                  </a:cubicBezTo>
                  <a:cubicBezTo>
                    <a:pt x="1010081" y="970208"/>
                    <a:pt x="1012028" y="838600"/>
                    <a:pt x="976973" y="714622"/>
                  </a:cubicBezTo>
                  <a:lnTo>
                    <a:pt x="809493" y="126521"/>
                  </a:lnTo>
                  <a:cubicBezTo>
                    <a:pt x="797808" y="83924"/>
                    <a:pt x="784825" y="41962"/>
                    <a:pt x="771842" y="0"/>
                  </a:cubicBezTo>
                  <a:lnTo>
                    <a:pt x="756262" y="0"/>
                  </a:lnTo>
                  <a:cubicBezTo>
                    <a:pt x="769895" y="43233"/>
                    <a:pt x="783527" y="88374"/>
                    <a:pt x="795861" y="132243"/>
                  </a:cubicBezTo>
                  <a:lnTo>
                    <a:pt x="963342" y="720344"/>
                  </a:lnTo>
                  <a:cubicBezTo>
                    <a:pt x="998396" y="841779"/>
                    <a:pt x="996448" y="968301"/>
                    <a:pt x="956201" y="1089100"/>
                  </a:cubicBezTo>
                  <a:cubicBezTo>
                    <a:pt x="913358" y="1221343"/>
                    <a:pt x="916603" y="1367573"/>
                    <a:pt x="967236" y="1497909"/>
                  </a:cubicBezTo>
                  <a:cubicBezTo>
                    <a:pt x="1026309" y="1653041"/>
                    <a:pt x="1019168" y="1827246"/>
                    <a:pt x="945815" y="1976020"/>
                  </a:cubicBezTo>
                  <a:lnTo>
                    <a:pt x="776386" y="2319979"/>
                  </a:lnTo>
                  <a:cubicBezTo>
                    <a:pt x="490759" y="2899179"/>
                    <a:pt x="689400" y="3604265"/>
                    <a:pt x="1237934" y="3959033"/>
                  </a:cubicBezTo>
                  <a:cubicBezTo>
                    <a:pt x="1260654" y="3973656"/>
                    <a:pt x="1284672" y="3988915"/>
                    <a:pt x="1308691" y="4002266"/>
                  </a:cubicBezTo>
                  <a:lnTo>
                    <a:pt x="1828012" y="4293456"/>
                  </a:lnTo>
                  <a:cubicBezTo>
                    <a:pt x="1903314" y="4335418"/>
                    <a:pt x="1949403" y="4415526"/>
                    <a:pt x="1944209" y="4500722"/>
                  </a:cubicBezTo>
                  <a:cubicBezTo>
                    <a:pt x="1939017" y="4599268"/>
                    <a:pt x="1998739" y="4692729"/>
                    <a:pt x="2091568" y="4733419"/>
                  </a:cubicBezTo>
                  <a:lnTo>
                    <a:pt x="2211661" y="4784282"/>
                  </a:lnTo>
                  <a:cubicBezTo>
                    <a:pt x="2359018" y="4847225"/>
                    <a:pt x="2458987" y="4985190"/>
                    <a:pt x="2471322" y="5142865"/>
                  </a:cubicBezTo>
                  <a:cubicBezTo>
                    <a:pt x="2481059" y="5259213"/>
                    <a:pt x="2537535" y="5370475"/>
                    <a:pt x="2629064" y="5446134"/>
                  </a:cubicBezTo>
                  <a:lnTo>
                    <a:pt x="3267181" y="5980193"/>
                  </a:lnTo>
                  <a:cubicBezTo>
                    <a:pt x="3319763" y="6023427"/>
                    <a:pt x="3356764" y="6079376"/>
                    <a:pt x="3374291" y="6144861"/>
                  </a:cubicBezTo>
                  <a:cubicBezTo>
                    <a:pt x="3402205" y="6240865"/>
                    <a:pt x="3384678" y="6343862"/>
                    <a:pt x="3325605" y="6426514"/>
                  </a:cubicBezTo>
                  <a:lnTo>
                    <a:pt x="3304182" y="6457668"/>
                  </a:lnTo>
                  <a:cubicBezTo>
                    <a:pt x="3206809" y="6594361"/>
                    <a:pt x="3149685" y="6754579"/>
                    <a:pt x="3141246" y="6921155"/>
                  </a:cubicBezTo>
                  <a:cubicBezTo>
                    <a:pt x="3127613" y="7161481"/>
                    <a:pt x="3012714" y="7389728"/>
                    <a:pt x="2825110" y="7544860"/>
                  </a:cubicBezTo>
                  <a:lnTo>
                    <a:pt x="2797844" y="7568384"/>
                  </a:lnTo>
                  <a:cubicBezTo>
                    <a:pt x="2632960" y="7705714"/>
                    <a:pt x="2536237" y="7905986"/>
                    <a:pt x="2534937" y="8118338"/>
                  </a:cubicBezTo>
                  <a:cubicBezTo>
                    <a:pt x="2533639" y="8295086"/>
                    <a:pt x="2461585" y="8462933"/>
                    <a:pt x="2333052" y="8587547"/>
                  </a:cubicBezTo>
                  <a:cubicBezTo>
                    <a:pt x="2277225" y="8641589"/>
                    <a:pt x="2211661" y="8685458"/>
                    <a:pt x="2140903" y="8717883"/>
                  </a:cubicBezTo>
                  <a:lnTo>
                    <a:pt x="2072742" y="8748401"/>
                  </a:lnTo>
                  <a:cubicBezTo>
                    <a:pt x="1909806" y="8822787"/>
                    <a:pt x="1772834" y="8941043"/>
                    <a:pt x="1681953" y="9094267"/>
                  </a:cubicBezTo>
                  <a:cubicBezTo>
                    <a:pt x="1558614" y="9297083"/>
                    <a:pt x="1354131" y="9443313"/>
                    <a:pt x="1118489" y="9493540"/>
                  </a:cubicBezTo>
                  <a:lnTo>
                    <a:pt x="922445" y="9534866"/>
                  </a:lnTo>
                  <a:cubicBezTo>
                    <a:pt x="845197" y="9552032"/>
                    <a:pt x="775736" y="9594630"/>
                    <a:pt x="727050" y="9654394"/>
                  </a:cubicBezTo>
                  <a:cubicBezTo>
                    <a:pt x="666030" y="9727510"/>
                    <a:pt x="560868" y="9749126"/>
                    <a:pt x="475180" y="9705893"/>
                  </a:cubicBezTo>
                  <a:cubicBezTo>
                    <a:pt x="422598" y="9679189"/>
                    <a:pt x="360929" y="9674103"/>
                    <a:pt x="305101" y="9693177"/>
                  </a:cubicBezTo>
                  <a:cubicBezTo>
                    <a:pt x="249275" y="9712251"/>
                    <a:pt x="202537" y="9751669"/>
                    <a:pt x="177869" y="9804439"/>
                  </a:cubicBezTo>
                  <a:cubicBezTo>
                    <a:pt x="129182" y="9907436"/>
                    <a:pt x="69461" y="10005347"/>
                    <a:pt x="0" y="10096900"/>
                  </a:cubicBezTo>
                  <a:lnTo>
                    <a:pt x="19475" y="10096900"/>
                  </a:lnTo>
                  <a:cubicBezTo>
                    <a:pt x="86337" y="10007891"/>
                    <a:pt x="144113" y="9911887"/>
                    <a:pt x="191500" y="9811433"/>
                  </a:cubicBezTo>
                  <a:cubicBezTo>
                    <a:pt x="212922" y="9763749"/>
                    <a:pt x="257065" y="9725602"/>
                    <a:pt x="308347" y="9707800"/>
                  </a:cubicBezTo>
                  <a:close/>
                </a:path>
              </a:pathLst>
            </a:custGeom>
            <a:grpFill/>
            <a:ln w="6492"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A3727314-1891-4E26-B04F-8B4E7294C3E4}"/>
                </a:ext>
              </a:extLst>
            </p:cNvPr>
            <p:cNvSpPr/>
            <p:nvPr/>
          </p:nvSpPr>
          <p:spPr>
            <a:xfrm>
              <a:off x="13603623" y="52653"/>
              <a:ext cx="3485945" cy="10089907"/>
            </a:xfrm>
            <a:custGeom>
              <a:avLst/>
              <a:gdLst>
                <a:gd name="connsiteX0" fmla="*/ 735488 w 3485944"/>
                <a:gd name="connsiteY0" fmla="*/ 9578736 h 10089906"/>
                <a:gd name="connsiteX1" fmla="*/ 982815 w 3485944"/>
                <a:gd name="connsiteY1" fmla="*/ 9518336 h 10089906"/>
                <a:gd name="connsiteX2" fmla="*/ 1096417 w 3485944"/>
                <a:gd name="connsiteY2" fmla="*/ 9455393 h 10089906"/>
                <a:gd name="connsiteX3" fmla="*/ 1330111 w 3485944"/>
                <a:gd name="connsiteY3" fmla="*/ 9405166 h 10089906"/>
                <a:gd name="connsiteX4" fmla="*/ 1868907 w 3485944"/>
                <a:gd name="connsiteY4" fmla="*/ 9010344 h 10089906"/>
                <a:gd name="connsiteX5" fmla="*/ 2275277 w 3485944"/>
                <a:gd name="connsiteY5" fmla="*/ 8658755 h 10089906"/>
                <a:gd name="connsiteX6" fmla="*/ 2279821 w 3485944"/>
                <a:gd name="connsiteY6" fmla="*/ 8657483 h 10089906"/>
                <a:gd name="connsiteX7" fmla="*/ 2525200 w 3485944"/>
                <a:gd name="connsiteY7" fmla="*/ 8486457 h 10089906"/>
                <a:gd name="connsiteX8" fmla="*/ 2672557 w 3485944"/>
                <a:gd name="connsiteY8" fmla="*/ 8130418 h 10089906"/>
                <a:gd name="connsiteX9" fmla="*/ 3007519 w 3485944"/>
                <a:gd name="connsiteY9" fmla="*/ 7402444 h 10089906"/>
                <a:gd name="connsiteX10" fmla="*/ 3022449 w 3485944"/>
                <a:gd name="connsiteY10" fmla="*/ 7387821 h 10089906"/>
                <a:gd name="connsiteX11" fmla="*/ 3229530 w 3485944"/>
                <a:gd name="connsiteY11" fmla="*/ 6899538 h 10089906"/>
                <a:gd name="connsiteX12" fmla="*/ 3404151 w 3485944"/>
                <a:gd name="connsiteY12" fmla="*/ 6449402 h 10089906"/>
                <a:gd name="connsiteX13" fmla="*/ 3421030 w 3485944"/>
                <a:gd name="connsiteY13" fmla="*/ 6431600 h 10089906"/>
                <a:gd name="connsiteX14" fmla="*/ 3491786 w 3485944"/>
                <a:gd name="connsiteY14" fmla="*/ 6247859 h 10089906"/>
                <a:gd name="connsiteX15" fmla="*/ 3484645 w 3485944"/>
                <a:gd name="connsiteY15" fmla="*/ 6162028 h 10089906"/>
                <a:gd name="connsiteX16" fmla="*/ 3408695 w 3485944"/>
                <a:gd name="connsiteY16" fmla="*/ 6041864 h 10089906"/>
                <a:gd name="connsiteX17" fmla="*/ 2735525 w 3485944"/>
                <a:gd name="connsiteY17" fmla="*/ 5413073 h 10089906"/>
                <a:gd name="connsiteX18" fmla="*/ 2623871 w 3485944"/>
                <a:gd name="connsiteY18" fmla="*/ 5183555 h 10089906"/>
                <a:gd name="connsiteX19" fmla="*/ 2398616 w 3485944"/>
                <a:gd name="connsiteY19" fmla="*/ 4873927 h 10089906"/>
                <a:gd name="connsiteX20" fmla="*/ 2266188 w 3485944"/>
                <a:gd name="connsiteY20" fmla="*/ 4816707 h 10089906"/>
                <a:gd name="connsiteX21" fmla="*/ 2064302 w 3485944"/>
                <a:gd name="connsiteY21" fmla="*/ 4559850 h 10089906"/>
                <a:gd name="connsiteX22" fmla="*/ 1892925 w 3485944"/>
                <a:gd name="connsiteY22" fmla="*/ 4312529 h 10089906"/>
                <a:gd name="connsiteX23" fmla="*/ 1139909 w 3485944"/>
                <a:gd name="connsiteY23" fmla="*/ 3876381 h 10089906"/>
                <a:gd name="connsiteX24" fmla="*/ 1064609 w 3485944"/>
                <a:gd name="connsiteY24" fmla="*/ 3837598 h 10089906"/>
                <a:gd name="connsiteX25" fmla="*/ 593324 w 3485944"/>
                <a:gd name="connsiteY25" fmla="*/ 2757399 h 10089906"/>
                <a:gd name="connsiteX26" fmla="*/ 657589 w 3485944"/>
                <a:gd name="connsiteY26" fmla="*/ 2567300 h 10089906"/>
                <a:gd name="connsiteX27" fmla="*/ 999694 w 3485944"/>
                <a:gd name="connsiteY27" fmla="*/ 1925157 h 10089906"/>
                <a:gd name="connsiteX28" fmla="*/ 1072398 w 3485944"/>
                <a:gd name="connsiteY28" fmla="*/ 1463577 h 10089906"/>
                <a:gd name="connsiteX29" fmla="*/ 1051626 w 3485944"/>
                <a:gd name="connsiteY29" fmla="*/ 1231515 h 10089906"/>
                <a:gd name="connsiteX30" fmla="*/ 1027606 w 3485944"/>
                <a:gd name="connsiteY30" fmla="*/ 560127 h 10089906"/>
                <a:gd name="connsiteX31" fmla="*/ 977622 w 3485944"/>
                <a:gd name="connsiteY31" fmla="*/ 345867 h 10089906"/>
                <a:gd name="connsiteX32" fmla="*/ 945164 w 3485944"/>
                <a:gd name="connsiteY32" fmla="*/ 228883 h 10089906"/>
                <a:gd name="connsiteX33" fmla="*/ 873757 w 3485944"/>
                <a:gd name="connsiteY33" fmla="*/ 0 h 10089906"/>
                <a:gd name="connsiteX34" fmla="*/ 856880 w 3485944"/>
                <a:gd name="connsiteY34" fmla="*/ 0 h 10089906"/>
                <a:gd name="connsiteX35" fmla="*/ 929585 w 3485944"/>
                <a:gd name="connsiteY35" fmla="*/ 234605 h 10089906"/>
                <a:gd name="connsiteX36" fmla="*/ 962043 w 3485944"/>
                <a:gd name="connsiteY36" fmla="*/ 351589 h 10089906"/>
                <a:gd name="connsiteX37" fmla="*/ 1012027 w 3485944"/>
                <a:gd name="connsiteY37" fmla="*/ 565849 h 10089906"/>
                <a:gd name="connsiteX38" fmla="*/ 1036045 w 3485944"/>
                <a:gd name="connsiteY38" fmla="*/ 1231515 h 10089906"/>
                <a:gd name="connsiteX39" fmla="*/ 1058766 w 3485944"/>
                <a:gd name="connsiteY39" fmla="*/ 1470571 h 10089906"/>
                <a:gd name="connsiteX40" fmla="*/ 988009 w 3485944"/>
                <a:gd name="connsiteY40" fmla="*/ 1916892 h 10089906"/>
                <a:gd name="connsiteX41" fmla="*/ 643308 w 3485944"/>
                <a:gd name="connsiteY41" fmla="*/ 2563485 h 10089906"/>
                <a:gd name="connsiteX42" fmla="*/ 579043 w 3485944"/>
                <a:gd name="connsiteY42" fmla="*/ 2753585 h 10089906"/>
                <a:gd name="connsiteX43" fmla="*/ 1058117 w 3485944"/>
                <a:gd name="connsiteY43" fmla="*/ 3851585 h 10089906"/>
                <a:gd name="connsiteX44" fmla="*/ 1131470 w 3485944"/>
                <a:gd name="connsiteY44" fmla="*/ 3890368 h 10089906"/>
                <a:gd name="connsiteX45" fmla="*/ 1884486 w 3485944"/>
                <a:gd name="connsiteY45" fmla="*/ 4326517 h 10089906"/>
                <a:gd name="connsiteX46" fmla="*/ 2048722 w 3485944"/>
                <a:gd name="connsiteY46" fmla="*/ 4563664 h 10089906"/>
                <a:gd name="connsiteX47" fmla="*/ 2259048 w 3485944"/>
                <a:gd name="connsiteY47" fmla="*/ 4830694 h 10089906"/>
                <a:gd name="connsiteX48" fmla="*/ 2391474 w 3485944"/>
                <a:gd name="connsiteY48" fmla="*/ 4887915 h 10089906"/>
                <a:gd name="connsiteX49" fmla="*/ 2607642 w 3485944"/>
                <a:gd name="connsiteY49" fmla="*/ 5186098 h 10089906"/>
                <a:gd name="connsiteX50" fmla="*/ 2723191 w 3485944"/>
                <a:gd name="connsiteY50" fmla="*/ 5424517 h 10089906"/>
                <a:gd name="connsiteX51" fmla="*/ 3396361 w 3485944"/>
                <a:gd name="connsiteY51" fmla="*/ 6053308 h 10089906"/>
                <a:gd name="connsiteX52" fmla="*/ 3467768 w 3485944"/>
                <a:gd name="connsiteY52" fmla="*/ 6167114 h 10089906"/>
                <a:gd name="connsiteX53" fmla="*/ 3411940 w 3485944"/>
                <a:gd name="connsiteY53" fmla="*/ 6420792 h 10089906"/>
                <a:gd name="connsiteX54" fmla="*/ 3395063 w 3485944"/>
                <a:gd name="connsiteY54" fmla="*/ 6438594 h 10089906"/>
                <a:gd name="connsiteX55" fmla="*/ 3215897 w 3485944"/>
                <a:gd name="connsiteY55" fmla="*/ 6897631 h 10089906"/>
                <a:gd name="connsiteX56" fmla="*/ 3012064 w 3485944"/>
                <a:gd name="connsiteY56" fmla="*/ 7375741 h 10089906"/>
                <a:gd name="connsiteX57" fmla="*/ 2997133 w 3485944"/>
                <a:gd name="connsiteY57" fmla="*/ 7390364 h 10089906"/>
                <a:gd name="connsiteX58" fmla="*/ 2657627 w 3485944"/>
                <a:gd name="connsiteY58" fmla="*/ 8128510 h 10089906"/>
                <a:gd name="connsiteX59" fmla="*/ 2513515 w 3485944"/>
                <a:gd name="connsiteY59" fmla="*/ 8475649 h 10089906"/>
                <a:gd name="connsiteX60" fmla="*/ 2274627 w 3485944"/>
                <a:gd name="connsiteY60" fmla="*/ 8643496 h 10089906"/>
                <a:gd name="connsiteX61" fmla="*/ 2270083 w 3485944"/>
                <a:gd name="connsiteY61" fmla="*/ 8644768 h 10089906"/>
                <a:gd name="connsiteX62" fmla="*/ 1856574 w 3485944"/>
                <a:gd name="connsiteY62" fmla="*/ 9003351 h 10089906"/>
                <a:gd name="connsiteX63" fmla="*/ 1328163 w 3485944"/>
                <a:gd name="connsiteY63" fmla="*/ 9390543 h 10089906"/>
                <a:gd name="connsiteX64" fmla="*/ 1094469 w 3485944"/>
                <a:gd name="connsiteY64" fmla="*/ 9440770 h 10089906"/>
                <a:gd name="connsiteX65" fmla="*/ 973728 w 3485944"/>
                <a:gd name="connsiteY65" fmla="*/ 9506256 h 10089906"/>
                <a:gd name="connsiteX66" fmla="*/ 741331 w 3485944"/>
                <a:gd name="connsiteY66" fmla="*/ 9563477 h 10089906"/>
                <a:gd name="connsiteX67" fmla="*/ 214220 w 3485944"/>
                <a:gd name="connsiteY67" fmla="*/ 9788545 h 10089906"/>
                <a:gd name="connsiteX68" fmla="*/ 0 w 3485944"/>
                <a:gd name="connsiteY68" fmla="*/ 10096264 h 10089906"/>
                <a:gd name="connsiteX69" fmla="*/ 20123 w 3485944"/>
                <a:gd name="connsiteY69" fmla="*/ 10096264 h 10089906"/>
                <a:gd name="connsiteX70" fmla="*/ 227851 w 3485944"/>
                <a:gd name="connsiteY70" fmla="*/ 9794903 h 10089906"/>
                <a:gd name="connsiteX71" fmla="*/ 735488 w 3485944"/>
                <a:gd name="connsiteY71" fmla="*/ 957873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5944" h="10089906">
                  <a:moveTo>
                    <a:pt x="735488" y="9578736"/>
                  </a:moveTo>
                  <a:cubicBezTo>
                    <a:pt x="824423" y="9606074"/>
                    <a:pt x="917900" y="9583186"/>
                    <a:pt x="982815" y="9518336"/>
                  </a:cubicBezTo>
                  <a:cubicBezTo>
                    <a:pt x="1013325" y="9485911"/>
                    <a:pt x="1052274" y="9465566"/>
                    <a:pt x="1096417" y="9455393"/>
                  </a:cubicBezTo>
                  <a:lnTo>
                    <a:pt x="1330111" y="9405166"/>
                  </a:lnTo>
                  <a:cubicBezTo>
                    <a:pt x="1561210" y="9356847"/>
                    <a:pt x="1755955" y="9211888"/>
                    <a:pt x="1868907" y="9010344"/>
                  </a:cubicBezTo>
                  <a:cubicBezTo>
                    <a:pt x="1957192" y="8850126"/>
                    <a:pt x="2102602" y="8725512"/>
                    <a:pt x="2275277" y="8658755"/>
                  </a:cubicBezTo>
                  <a:lnTo>
                    <a:pt x="2279821" y="8657483"/>
                  </a:lnTo>
                  <a:cubicBezTo>
                    <a:pt x="2375246" y="8621243"/>
                    <a:pt x="2459635" y="8562751"/>
                    <a:pt x="2525200" y="8486457"/>
                  </a:cubicBezTo>
                  <a:cubicBezTo>
                    <a:pt x="2611536" y="8386639"/>
                    <a:pt x="2664118" y="8260118"/>
                    <a:pt x="2672557" y="8130418"/>
                  </a:cubicBezTo>
                  <a:cubicBezTo>
                    <a:pt x="2690734" y="7856395"/>
                    <a:pt x="2810177" y="7596994"/>
                    <a:pt x="3007519" y="7402444"/>
                  </a:cubicBezTo>
                  <a:lnTo>
                    <a:pt x="3022449" y="7387821"/>
                  </a:lnTo>
                  <a:cubicBezTo>
                    <a:pt x="3154228" y="7257485"/>
                    <a:pt x="3228230" y="7083916"/>
                    <a:pt x="3229530" y="6899538"/>
                  </a:cubicBezTo>
                  <a:cubicBezTo>
                    <a:pt x="3230828" y="6732962"/>
                    <a:pt x="3291847" y="6574016"/>
                    <a:pt x="3404151" y="6449402"/>
                  </a:cubicBezTo>
                  <a:lnTo>
                    <a:pt x="3421030" y="6431600"/>
                  </a:lnTo>
                  <a:cubicBezTo>
                    <a:pt x="3466470" y="6380102"/>
                    <a:pt x="3491137" y="6313980"/>
                    <a:pt x="3491786" y="6247859"/>
                  </a:cubicBezTo>
                  <a:cubicBezTo>
                    <a:pt x="3491786" y="6219884"/>
                    <a:pt x="3489190" y="6191909"/>
                    <a:pt x="3484645" y="6162028"/>
                  </a:cubicBezTo>
                  <a:cubicBezTo>
                    <a:pt x="3469716" y="6116251"/>
                    <a:pt x="3444398" y="6074925"/>
                    <a:pt x="3408695" y="6041864"/>
                  </a:cubicBezTo>
                  <a:lnTo>
                    <a:pt x="2735525" y="5413073"/>
                  </a:lnTo>
                  <a:cubicBezTo>
                    <a:pt x="2671259" y="5352038"/>
                    <a:pt x="2631011" y="5270657"/>
                    <a:pt x="2623871" y="5183555"/>
                  </a:cubicBezTo>
                  <a:cubicBezTo>
                    <a:pt x="2612836" y="5046225"/>
                    <a:pt x="2526498" y="4927969"/>
                    <a:pt x="2398616" y="4873927"/>
                  </a:cubicBezTo>
                  <a:lnTo>
                    <a:pt x="2266188" y="4816707"/>
                  </a:lnTo>
                  <a:cubicBezTo>
                    <a:pt x="2157780" y="4770295"/>
                    <a:pt x="2083127" y="4673655"/>
                    <a:pt x="2064302" y="4559850"/>
                  </a:cubicBezTo>
                  <a:cubicBezTo>
                    <a:pt x="2046774" y="4456217"/>
                    <a:pt x="1985754" y="4365935"/>
                    <a:pt x="1892925" y="4312529"/>
                  </a:cubicBezTo>
                  <a:lnTo>
                    <a:pt x="1139909" y="3876381"/>
                  </a:lnTo>
                  <a:cubicBezTo>
                    <a:pt x="1115891" y="3863029"/>
                    <a:pt x="1090575" y="3849678"/>
                    <a:pt x="1064609" y="3837598"/>
                  </a:cubicBezTo>
                  <a:cubicBezTo>
                    <a:pt x="651748" y="3646227"/>
                    <a:pt x="448563" y="3181468"/>
                    <a:pt x="593324" y="2757399"/>
                  </a:cubicBezTo>
                  <a:lnTo>
                    <a:pt x="657589" y="2567300"/>
                  </a:lnTo>
                  <a:cubicBezTo>
                    <a:pt x="736137" y="2336510"/>
                    <a:pt x="850389" y="2120343"/>
                    <a:pt x="999694" y="1925157"/>
                  </a:cubicBezTo>
                  <a:cubicBezTo>
                    <a:pt x="1100312" y="1791642"/>
                    <a:pt x="1128224" y="1620616"/>
                    <a:pt x="1072398" y="1463577"/>
                  </a:cubicBezTo>
                  <a:cubicBezTo>
                    <a:pt x="1047080" y="1389826"/>
                    <a:pt x="1038643" y="1309717"/>
                    <a:pt x="1051626" y="1231515"/>
                  </a:cubicBezTo>
                  <a:cubicBezTo>
                    <a:pt x="1086030" y="1007719"/>
                    <a:pt x="1078890" y="782015"/>
                    <a:pt x="1027606" y="560127"/>
                  </a:cubicBezTo>
                  <a:lnTo>
                    <a:pt x="977622" y="345867"/>
                  </a:lnTo>
                  <a:cubicBezTo>
                    <a:pt x="968534" y="307720"/>
                    <a:pt x="956849" y="267665"/>
                    <a:pt x="945164" y="228883"/>
                  </a:cubicBezTo>
                  <a:cubicBezTo>
                    <a:pt x="917900" y="146231"/>
                    <a:pt x="895180" y="69301"/>
                    <a:pt x="873757" y="0"/>
                  </a:cubicBezTo>
                  <a:lnTo>
                    <a:pt x="856880" y="0"/>
                  </a:lnTo>
                  <a:cubicBezTo>
                    <a:pt x="878951" y="71208"/>
                    <a:pt x="902969" y="150045"/>
                    <a:pt x="929585" y="234605"/>
                  </a:cubicBezTo>
                  <a:cubicBezTo>
                    <a:pt x="942568" y="272752"/>
                    <a:pt x="952953" y="312806"/>
                    <a:pt x="962043" y="351589"/>
                  </a:cubicBezTo>
                  <a:lnTo>
                    <a:pt x="1012027" y="565849"/>
                  </a:lnTo>
                  <a:cubicBezTo>
                    <a:pt x="1063309" y="784559"/>
                    <a:pt x="1070451" y="1008991"/>
                    <a:pt x="1036045" y="1231515"/>
                  </a:cubicBezTo>
                  <a:cubicBezTo>
                    <a:pt x="1023712" y="1310989"/>
                    <a:pt x="1032151" y="1393641"/>
                    <a:pt x="1058766" y="1470571"/>
                  </a:cubicBezTo>
                  <a:cubicBezTo>
                    <a:pt x="1111996" y="1621252"/>
                    <a:pt x="1085381" y="1787827"/>
                    <a:pt x="988009" y="1916892"/>
                  </a:cubicBezTo>
                  <a:cubicBezTo>
                    <a:pt x="837406" y="2113349"/>
                    <a:pt x="721207" y="2331423"/>
                    <a:pt x="643308" y="2563485"/>
                  </a:cubicBezTo>
                  <a:lnTo>
                    <a:pt x="579043" y="2753585"/>
                  </a:lnTo>
                  <a:cubicBezTo>
                    <a:pt x="432984" y="3184647"/>
                    <a:pt x="638765" y="3657035"/>
                    <a:pt x="1058117" y="3851585"/>
                  </a:cubicBezTo>
                  <a:cubicBezTo>
                    <a:pt x="1083434" y="3863665"/>
                    <a:pt x="1107452" y="3877017"/>
                    <a:pt x="1131470" y="3890368"/>
                  </a:cubicBezTo>
                  <a:lnTo>
                    <a:pt x="1884486" y="4326517"/>
                  </a:lnTo>
                  <a:cubicBezTo>
                    <a:pt x="1972771" y="4377380"/>
                    <a:pt x="2032493" y="4464482"/>
                    <a:pt x="2048722" y="4563664"/>
                  </a:cubicBezTo>
                  <a:cubicBezTo>
                    <a:pt x="2067548" y="4683192"/>
                    <a:pt x="2146744" y="4782375"/>
                    <a:pt x="2259048" y="4830694"/>
                  </a:cubicBezTo>
                  <a:lnTo>
                    <a:pt x="2391474" y="4887915"/>
                  </a:lnTo>
                  <a:cubicBezTo>
                    <a:pt x="2514813" y="4940685"/>
                    <a:pt x="2596607" y="5054490"/>
                    <a:pt x="2607642" y="5186098"/>
                  </a:cubicBezTo>
                  <a:cubicBezTo>
                    <a:pt x="2614782" y="5276379"/>
                    <a:pt x="2656329" y="5362210"/>
                    <a:pt x="2723191" y="5424517"/>
                  </a:cubicBezTo>
                  <a:lnTo>
                    <a:pt x="3396361" y="6053308"/>
                  </a:lnTo>
                  <a:cubicBezTo>
                    <a:pt x="3429467" y="6084462"/>
                    <a:pt x="3454785" y="6124516"/>
                    <a:pt x="3467768" y="6167114"/>
                  </a:cubicBezTo>
                  <a:cubicBezTo>
                    <a:pt x="3494382" y="6254217"/>
                    <a:pt x="3474260" y="6351492"/>
                    <a:pt x="3411940" y="6420792"/>
                  </a:cubicBezTo>
                  <a:lnTo>
                    <a:pt x="3395063" y="6438594"/>
                  </a:lnTo>
                  <a:cubicBezTo>
                    <a:pt x="3279514" y="6564479"/>
                    <a:pt x="3216547" y="6727876"/>
                    <a:pt x="3215897" y="6897631"/>
                  </a:cubicBezTo>
                  <a:cubicBezTo>
                    <a:pt x="3214599" y="7077558"/>
                    <a:pt x="3141245" y="7247948"/>
                    <a:pt x="3012064" y="7375741"/>
                  </a:cubicBezTo>
                  <a:lnTo>
                    <a:pt x="2997133" y="7390364"/>
                  </a:lnTo>
                  <a:cubicBezTo>
                    <a:pt x="2797194" y="7588093"/>
                    <a:pt x="2675803" y="7851308"/>
                    <a:pt x="2657627" y="8128510"/>
                  </a:cubicBezTo>
                  <a:cubicBezTo>
                    <a:pt x="2649187" y="8255031"/>
                    <a:pt x="2598553" y="8379010"/>
                    <a:pt x="2513515" y="8475649"/>
                  </a:cubicBezTo>
                  <a:cubicBezTo>
                    <a:pt x="2449898" y="8550671"/>
                    <a:pt x="2366158" y="8607256"/>
                    <a:pt x="2274627" y="8643496"/>
                  </a:cubicBezTo>
                  <a:lnTo>
                    <a:pt x="2270083" y="8644768"/>
                  </a:lnTo>
                  <a:cubicBezTo>
                    <a:pt x="2094812" y="8712796"/>
                    <a:pt x="1948103" y="8840589"/>
                    <a:pt x="1856574" y="9003351"/>
                  </a:cubicBezTo>
                  <a:cubicBezTo>
                    <a:pt x="1746866" y="9200444"/>
                    <a:pt x="1552771" y="9342223"/>
                    <a:pt x="1328163" y="9390543"/>
                  </a:cubicBezTo>
                  <a:lnTo>
                    <a:pt x="1094469" y="9440770"/>
                  </a:lnTo>
                  <a:cubicBezTo>
                    <a:pt x="1049028" y="9450943"/>
                    <a:pt x="1006833" y="9472559"/>
                    <a:pt x="973728" y="9506256"/>
                  </a:cubicBezTo>
                  <a:cubicBezTo>
                    <a:pt x="913356" y="9567927"/>
                    <a:pt x="823773" y="9589544"/>
                    <a:pt x="741331" y="9563477"/>
                  </a:cubicBezTo>
                  <a:cubicBezTo>
                    <a:pt x="532304" y="9497355"/>
                    <a:pt x="305750" y="9594631"/>
                    <a:pt x="214220" y="9788545"/>
                  </a:cubicBezTo>
                  <a:cubicBezTo>
                    <a:pt x="160988" y="9902350"/>
                    <a:pt x="88284" y="10005983"/>
                    <a:pt x="0" y="10096264"/>
                  </a:cubicBezTo>
                  <a:lnTo>
                    <a:pt x="20123" y="10096264"/>
                  </a:lnTo>
                  <a:cubicBezTo>
                    <a:pt x="104512" y="10007254"/>
                    <a:pt x="174621" y="9906165"/>
                    <a:pt x="227851" y="9794903"/>
                  </a:cubicBezTo>
                  <a:cubicBezTo>
                    <a:pt x="316785" y="9609889"/>
                    <a:pt x="534251" y="9515157"/>
                    <a:pt x="735488" y="9578736"/>
                  </a:cubicBezTo>
                  <a:close/>
                </a:path>
              </a:pathLst>
            </a:custGeom>
            <a:grpFill/>
            <a:ln w="6492"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39446884-7E85-4171-B51B-D7A8D6D8FA8A}"/>
                </a:ext>
              </a:extLst>
            </p:cNvPr>
            <p:cNvSpPr/>
            <p:nvPr/>
          </p:nvSpPr>
          <p:spPr>
            <a:xfrm>
              <a:off x="13421861" y="53289"/>
              <a:ext cx="3492436" cy="10096265"/>
            </a:xfrm>
            <a:custGeom>
              <a:avLst/>
              <a:gdLst>
                <a:gd name="connsiteX0" fmla="*/ 277836 w 3492436"/>
                <a:gd name="connsiteY0" fmla="*/ 9734503 h 10096264"/>
                <a:gd name="connsiteX1" fmla="*/ 508934 w 3492436"/>
                <a:gd name="connsiteY1" fmla="*/ 9466201 h 10096264"/>
                <a:gd name="connsiteX2" fmla="*/ 865968 w 3492436"/>
                <a:gd name="connsiteY2" fmla="*/ 9446492 h 10096264"/>
                <a:gd name="connsiteX3" fmla="*/ 1130172 w 3492436"/>
                <a:gd name="connsiteY3" fmla="*/ 9356847 h 10096264"/>
                <a:gd name="connsiteX4" fmla="*/ 1313233 w 3492436"/>
                <a:gd name="connsiteY4" fmla="*/ 9260843 h 10096264"/>
                <a:gd name="connsiteX5" fmla="*/ 1383991 w 3492436"/>
                <a:gd name="connsiteY5" fmla="*/ 9262750 h 10096264"/>
                <a:gd name="connsiteX6" fmla="*/ 1977315 w 3492436"/>
                <a:gd name="connsiteY6" fmla="*/ 8894631 h 10096264"/>
                <a:gd name="connsiteX7" fmla="*/ 2362262 w 3492436"/>
                <a:gd name="connsiteY7" fmla="*/ 8559572 h 10096264"/>
                <a:gd name="connsiteX8" fmla="*/ 2403159 w 3492436"/>
                <a:gd name="connsiteY8" fmla="*/ 8548129 h 10096264"/>
                <a:gd name="connsiteX9" fmla="*/ 2663468 w 3492436"/>
                <a:gd name="connsiteY9" fmla="*/ 8330054 h 10096264"/>
                <a:gd name="connsiteX10" fmla="*/ 2703717 w 3492436"/>
                <a:gd name="connsiteY10" fmla="*/ 8182552 h 10096264"/>
                <a:gd name="connsiteX11" fmla="*/ 2727085 w 3492436"/>
                <a:gd name="connsiteY11" fmla="*/ 7900899 h 10096264"/>
                <a:gd name="connsiteX12" fmla="*/ 3009466 w 3492436"/>
                <a:gd name="connsiteY12" fmla="*/ 7396722 h 10096264"/>
                <a:gd name="connsiteX13" fmla="*/ 3273023 w 3492436"/>
                <a:gd name="connsiteY13" fmla="*/ 6741863 h 10096264"/>
                <a:gd name="connsiteX14" fmla="*/ 3380133 w 3492436"/>
                <a:gd name="connsiteY14" fmla="*/ 6483099 h 10096264"/>
                <a:gd name="connsiteX15" fmla="*/ 3496330 w 3492436"/>
                <a:gd name="connsiteY15" fmla="*/ 6281555 h 10096264"/>
                <a:gd name="connsiteX16" fmla="*/ 3498278 w 3492436"/>
                <a:gd name="connsiteY16" fmla="*/ 6259303 h 10096264"/>
                <a:gd name="connsiteX17" fmla="*/ 3416484 w 3492436"/>
                <a:gd name="connsiteY17" fmla="*/ 6064117 h 10096264"/>
                <a:gd name="connsiteX18" fmla="*/ 2813423 w 3492436"/>
                <a:gd name="connsiteY18" fmla="*/ 5449313 h 10096264"/>
                <a:gd name="connsiteX19" fmla="*/ 2722542 w 3492436"/>
                <a:gd name="connsiteY19" fmla="*/ 5259849 h 10096264"/>
                <a:gd name="connsiteX20" fmla="*/ 2530392 w 3492436"/>
                <a:gd name="connsiteY20" fmla="*/ 4992819 h 10096264"/>
                <a:gd name="connsiteX21" fmla="*/ 2325909 w 3492436"/>
                <a:gd name="connsiteY21" fmla="*/ 4892365 h 10096264"/>
                <a:gd name="connsiteX22" fmla="*/ 2097408 w 3492436"/>
                <a:gd name="connsiteY22" fmla="*/ 4622157 h 10096264"/>
                <a:gd name="connsiteX23" fmla="*/ 1868907 w 3492436"/>
                <a:gd name="connsiteY23" fmla="*/ 4346226 h 10096264"/>
                <a:gd name="connsiteX24" fmla="*/ 1228195 w 3492436"/>
                <a:gd name="connsiteY24" fmla="*/ 4020068 h 10096264"/>
                <a:gd name="connsiteX25" fmla="*/ 567358 w 3492436"/>
                <a:gd name="connsiteY25" fmla="*/ 2618798 h 10096264"/>
                <a:gd name="connsiteX26" fmla="*/ 933479 w 3492436"/>
                <a:gd name="connsiteY26" fmla="*/ 1992550 h 10096264"/>
                <a:gd name="connsiteX27" fmla="*/ 988009 w 3492436"/>
                <a:gd name="connsiteY27" fmla="*/ 1941051 h 10096264"/>
                <a:gd name="connsiteX28" fmla="*/ 1095119 w 3492436"/>
                <a:gd name="connsiteY28" fmla="*/ 1444503 h 10096264"/>
                <a:gd name="connsiteX29" fmla="*/ 1073047 w 3492436"/>
                <a:gd name="connsiteY29" fmla="*/ 1181924 h 10096264"/>
                <a:gd name="connsiteX30" fmla="*/ 1056818 w 3492436"/>
                <a:gd name="connsiteY30" fmla="*/ 470481 h 10096264"/>
                <a:gd name="connsiteX31" fmla="*/ 923093 w 3492436"/>
                <a:gd name="connsiteY31" fmla="*/ 0 h 10096264"/>
                <a:gd name="connsiteX32" fmla="*/ 908163 w 3492436"/>
                <a:gd name="connsiteY32" fmla="*/ 0 h 10096264"/>
                <a:gd name="connsiteX33" fmla="*/ 1043186 w 3492436"/>
                <a:gd name="connsiteY33" fmla="*/ 474931 h 10096264"/>
                <a:gd name="connsiteX34" fmla="*/ 1059415 w 3492436"/>
                <a:gd name="connsiteY34" fmla="*/ 1180017 h 10096264"/>
                <a:gd name="connsiteX35" fmla="*/ 1081486 w 3492436"/>
                <a:gd name="connsiteY35" fmla="*/ 1451497 h 10096264"/>
                <a:gd name="connsiteX36" fmla="*/ 976973 w 3492436"/>
                <a:gd name="connsiteY36" fmla="*/ 1931515 h 10096264"/>
                <a:gd name="connsiteX37" fmla="*/ 922444 w 3492436"/>
                <a:gd name="connsiteY37" fmla="*/ 1983013 h 10096264"/>
                <a:gd name="connsiteX38" fmla="*/ 553725 w 3492436"/>
                <a:gd name="connsiteY38" fmla="*/ 2616255 h 10096264"/>
                <a:gd name="connsiteX39" fmla="*/ 1221703 w 3492436"/>
                <a:gd name="connsiteY39" fmla="*/ 4034055 h 10096264"/>
                <a:gd name="connsiteX40" fmla="*/ 1862416 w 3492436"/>
                <a:gd name="connsiteY40" fmla="*/ 4360213 h 10096264"/>
                <a:gd name="connsiteX41" fmla="*/ 2083777 w 3492436"/>
                <a:gd name="connsiteY41" fmla="*/ 4627243 h 10096264"/>
                <a:gd name="connsiteX42" fmla="*/ 2320068 w 3492436"/>
                <a:gd name="connsiteY42" fmla="*/ 4906352 h 10096264"/>
                <a:gd name="connsiteX43" fmla="*/ 2524550 w 3492436"/>
                <a:gd name="connsiteY43" fmla="*/ 5006806 h 10096264"/>
                <a:gd name="connsiteX44" fmla="*/ 2708261 w 3492436"/>
                <a:gd name="connsiteY44" fmla="*/ 5263028 h 10096264"/>
                <a:gd name="connsiteX45" fmla="*/ 2803036 w 3492436"/>
                <a:gd name="connsiteY45" fmla="*/ 5461393 h 10096264"/>
                <a:gd name="connsiteX46" fmla="*/ 3406099 w 3492436"/>
                <a:gd name="connsiteY46" fmla="*/ 6076197 h 10096264"/>
                <a:gd name="connsiteX47" fmla="*/ 3480101 w 3492436"/>
                <a:gd name="connsiteY47" fmla="*/ 6283462 h 10096264"/>
                <a:gd name="connsiteX48" fmla="*/ 3370395 w 3492436"/>
                <a:gd name="connsiteY48" fmla="*/ 6474834 h 10096264"/>
                <a:gd name="connsiteX49" fmla="*/ 3258742 w 3492436"/>
                <a:gd name="connsiteY49" fmla="*/ 6746950 h 10096264"/>
                <a:gd name="connsiteX50" fmla="*/ 3001027 w 3492436"/>
                <a:gd name="connsiteY50" fmla="*/ 7387185 h 10096264"/>
                <a:gd name="connsiteX51" fmla="*/ 2712804 w 3492436"/>
                <a:gd name="connsiteY51" fmla="*/ 7901535 h 10096264"/>
                <a:gd name="connsiteX52" fmla="*/ 2689434 w 3492436"/>
                <a:gd name="connsiteY52" fmla="*/ 8183188 h 10096264"/>
                <a:gd name="connsiteX53" fmla="*/ 2650485 w 3492436"/>
                <a:gd name="connsiteY53" fmla="*/ 8324332 h 10096264"/>
                <a:gd name="connsiteX54" fmla="*/ 2399264 w 3492436"/>
                <a:gd name="connsiteY54" fmla="*/ 8533505 h 10096264"/>
                <a:gd name="connsiteX55" fmla="*/ 2358367 w 3492436"/>
                <a:gd name="connsiteY55" fmla="*/ 8544950 h 10096264"/>
                <a:gd name="connsiteX56" fmla="*/ 1964332 w 3492436"/>
                <a:gd name="connsiteY56" fmla="*/ 8888909 h 10096264"/>
                <a:gd name="connsiteX57" fmla="*/ 1386587 w 3492436"/>
                <a:gd name="connsiteY57" fmla="*/ 9248128 h 10096264"/>
                <a:gd name="connsiteX58" fmla="*/ 1315830 w 3492436"/>
                <a:gd name="connsiteY58" fmla="*/ 9246220 h 10096264"/>
                <a:gd name="connsiteX59" fmla="*/ 1119137 w 3492436"/>
                <a:gd name="connsiteY59" fmla="*/ 9347946 h 10096264"/>
                <a:gd name="connsiteX60" fmla="*/ 873109 w 3492436"/>
                <a:gd name="connsiteY60" fmla="*/ 9431870 h 10096264"/>
                <a:gd name="connsiteX61" fmla="*/ 503741 w 3492436"/>
                <a:gd name="connsiteY61" fmla="*/ 9451579 h 10096264"/>
                <a:gd name="connsiteX62" fmla="*/ 265502 w 3492436"/>
                <a:gd name="connsiteY62" fmla="*/ 9728781 h 10096264"/>
                <a:gd name="connsiteX63" fmla="*/ 34404 w 3492436"/>
                <a:gd name="connsiteY63" fmla="*/ 10068290 h 10096264"/>
                <a:gd name="connsiteX64" fmla="*/ 0 w 3492436"/>
                <a:gd name="connsiteY64" fmla="*/ 10096265 h 10096264"/>
                <a:gd name="connsiteX65" fmla="*/ 23369 w 3492436"/>
                <a:gd name="connsiteY65" fmla="*/ 10096265 h 10096264"/>
                <a:gd name="connsiteX66" fmla="*/ 43493 w 3492436"/>
                <a:gd name="connsiteY66" fmla="*/ 10080370 h 10096264"/>
                <a:gd name="connsiteX67" fmla="*/ 277836 w 3492436"/>
                <a:gd name="connsiteY67" fmla="*/ 9734503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92436" h="10096264">
                  <a:moveTo>
                    <a:pt x="277836" y="9734503"/>
                  </a:moveTo>
                  <a:cubicBezTo>
                    <a:pt x="313539" y="9618154"/>
                    <a:pt x="398579" y="9519607"/>
                    <a:pt x="508934" y="9466201"/>
                  </a:cubicBezTo>
                  <a:cubicBezTo>
                    <a:pt x="619290" y="9412160"/>
                    <a:pt x="750418" y="9404531"/>
                    <a:pt x="865968" y="9446492"/>
                  </a:cubicBezTo>
                  <a:cubicBezTo>
                    <a:pt x="963341" y="9480825"/>
                    <a:pt x="1075644" y="9443313"/>
                    <a:pt x="1130172" y="9356847"/>
                  </a:cubicBezTo>
                  <a:cubicBezTo>
                    <a:pt x="1168473" y="9295176"/>
                    <a:pt x="1239230" y="9258936"/>
                    <a:pt x="1313233" y="9260843"/>
                  </a:cubicBezTo>
                  <a:lnTo>
                    <a:pt x="1383991" y="9262750"/>
                  </a:lnTo>
                  <a:cubicBezTo>
                    <a:pt x="1638458" y="9271651"/>
                    <a:pt x="1877346" y="9124150"/>
                    <a:pt x="1977315" y="8894631"/>
                  </a:cubicBezTo>
                  <a:cubicBezTo>
                    <a:pt x="2049372" y="8731234"/>
                    <a:pt x="2188939" y="8609799"/>
                    <a:pt x="2362262" y="8559572"/>
                  </a:cubicBezTo>
                  <a:lnTo>
                    <a:pt x="2403159" y="8548129"/>
                  </a:lnTo>
                  <a:cubicBezTo>
                    <a:pt x="2516111" y="8515067"/>
                    <a:pt x="2611536" y="8436230"/>
                    <a:pt x="2663468" y="8330054"/>
                  </a:cubicBezTo>
                  <a:cubicBezTo>
                    <a:pt x="2686189" y="8283006"/>
                    <a:pt x="2698523" y="8234687"/>
                    <a:pt x="2703717" y="8182552"/>
                  </a:cubicBezTo>
                  <a:lnTo>
                    <a:pt x="2727085" y="7900899"/>
                  </a:lnTo>
                  <a:cubicBezTo>
                    <a:pt x="2743314" y="7701898"/>
                    <a:pt x="2845880" y="7518157"/>
                    <a:pt x="3009466" y="7396722"/>
                  </a:cubicBezTo>
                  <a:cubicBezTo>
                    <a:pt x="3215247" y="7243498"/>
                    <a:pt x="3316515" y="6991727"/>
                    <a:pt x="3273023" y="6741863"/>
                  </a:cubicBezTo>
                  <a:cubicBezTo>
                    <a:pt x="3255496" y="6641410"/>
                    <a:pt x="3297041" y="6542863"/>
                    <a:pt x="3380133" y="6483099"/>
                  </a:cubicBezTo>
                  <a:cubicBezTo>
                    <a:pt x="3446996" y="6434780"/>
                    <a:pt x="3489190" y="6361664"/>
                    <a:pt x="3496330" y="6281555"/>
                  </a:cubicBezTo>
                  <a:cubicBezTo>
                    <a:pt x="3497628" y="6273926"/>
                    <a:pt x="3497628" y="6266932"/>
                    <a:pt x="3498278" y="6259303"/>
                  </a:cubicBezTo>
                  <a:cubicBezTo>
                    <a:pt x="3498928" y="6186823"/>
                    <a:pt x="3470364" y="6116251"/>
                    <a:pt x="3416484" y="6064117"/>
                  </a:cubicBezTo>
                  <a:lnTo>
                    <a:pt x="2813423" y="5449313"/>
                  </a:lnTo>
                  <a:cubicBezTo>
                    <a:pt x="2764087" y="5397179"/>
                    <a:pt x="2731629" y="5330421"/>
                    <a:pt x="2722542" y="5259849"/>
                  </a:cubicBezTo>
                  <a:cubicBezTo>
                    <a:pt x="2708261" y="5144772"/>
                    <a:pt x="2636854" y="5045590"/>
                    <a:pt x="2530392" y="4992819"/>
                  </a:cubicBezTo>
                  <a:lnTo>
                    <a:pt x="2325909" y="4892365"/>
                  </a:lnTo>
                  <a:cubicBezTo>
                    <a:pt x="2213607" y="4838323"/>
                    <a:pt x="2131164" y="4739141"/>
                    <a:pt x="2097408" y="4622157"/>
                  </a:cubicBezTo>
                  <a:cubicBezTo>
                    <a:pt x="2063653" y="4503901"/>
                    <a:pt x="1979913" y="4402811"/>
                    <a:pt x="1868907" y="4346226"/>
                  </a:cubicBezTo>
                  <a:lnTo>
                    <a:pt x="1228195" y="4020068"/>
                  </a:lnTo>
                  <a:cubicBezTo>
                    <a:pt x="707575" y="3755582"/>
                    <a:pt x="434282" y="3179560"/>
                    <a:pt x="567358" y="2618798"/>
                  </a:cubicBezTo>
                  <a:cubicBezTo>
                    <a:pt x="624484" y="2378471"/>
                    <a:pt x="751068" y="2162940"/>
                    <a:pt x="933479" y="1992550"/>
                  </a:cubicBezTo>
                  <a:lnTo>
                    <a:pt x="988009" y="1941051"/>
                  </a:lnTo>
                  <a:cubicBezTo>
                    <a:pt x="1126278" y="1811987"/>
                    <a:pt x="1167823" y="1617437"/>
                    <a:pt x="1095119" y="1444503"/>
                  </a:cubicBezTo>
                  <a:cubicBezTo>
                    <a:pt x="1059415" y="1359944"/>
                    <a:pt x="1052924" y="1270298"/>
                    <a:pt x="1073047" y="1181924"/>
                  </a:cubicBezTo>
                  <a:cubicBezTo>
                    <a:pt x="1128874" y="947955"/>
                    <a:pt x="1123032" y="702542"/>
                    <a:pt x="1056818" y="470481"/>
                  </a:cubicBezTo>
                  <a:lnTo>
                    <a:pt x="923093" y="0"/>
                  </a:lnTo>
                  <a:lnTo>
                    <a:pt x="908163" y="0"/>
                  </a:lnTo>
                  <a:lnTo>
                    <a:pt x="1043186" y="474931"/>
                  </a:lnTo>
                  <a:cubicBezTo>
                    <a:pt x="1108102" y="703814"/>
                    <a:pt x="1113943" y="949227"/>
                    <a:pt x="1059415" y="1180017"/>
                  </a:cubicBezTo>
                  <a:cubicBezTo>
                    <a:pt x="1037993" y="1271570"/>
                    <a:pt x="1045782" y="1365666"/>
                    <a:pt x="1081486" y="1451497"/>
                  </a:cubicBezTo>
                  <a:cubicBezTo>
                    <a:pt x="1150945" y="1618708"/>
                    <a:pt x="1110698" y="1807537"/>
                    <a:pt x="976973" y="1931515"/>
                  </a:cubicBezTo>
                  <a:lnTo>
                    <a:pt x="922444" y="1983013"/>
                  </a:lnTo>
                  <a:cubicBezTo>
                    <a:pt x="738733" y="2154675"/>
                    <a:pt x="610851" y="2373385"/>
                    <a:pt x="553725" y="2616255"/>
                  </a:cubicBezTo>
                  <a:cubicBezTo>
                    <a:pt x="418703" y="3183375"/>
                    <a:pt x="693293" y="3766390"/>
                    <a:pt x="1221703" y="4034055"/>
                  </a:cubicBezTo>
                  <a:lnTo>
                    <a:pt x="1862416" y="4360213"/>
                  </a:lnTo>
                  <a:cubicBezTo>
                    <a:pt x="1970175" y="4415526"/>
                    <a:pt x="2051319" y="4512166"/>
                    <a:pt x="2083777" y="4627243"/>
                  </a:cubicBezTo>
                  <a:cubicBezTo>
                    <a:pt x="2118831" y="4748678"/>
                    <a:pt x="2204518" y="4851039"/>
                    <a:pt x="2320068" y="4906352"/>
                  </a:cubicBezTo>
                  <a:lnTo>
                    <a:pt x="2524550" y="5006806"/>
                  </a:lnTo>
                  <a:cubicBezTo>
                    <a:pt x="2625169" y="5056398"/>
                    <a:pt x="2695278" y="5152401"/>
                    <a:pt x="2708261" y="5263028"/>
                  </a:cubicBezTo>
                  <a:cubicBezTo>
                    <a:pt x="2716700" y="5336779"/>
                    <a:pt x="2751104" y="5407987"/>
                    <a:pt x="2803036" y="5461393"/>
                  </a:cubicBezTo>
                  <a:lnTo>
                    <a:pt x="3406099" y="6076197"/>
                  </a:lnTo>
                  <a:cubicBezTo>
                    <a:pt x="3459979" y="6130874"/>
                    <a:pt x="3486593" y="6206533"/>
                    <a:pt x="3480101" y="6283462"/>
                  </a:cubicBezTo>
                  <a:cubicBezTo>
                    <a:pt x="3473610" y="6360393"/>
                    <a:pt x="3434013" y="6429057"/>
                    <a:pt x="3370395" y="6474834"/>
                  </a:cubicBezTo>
                  <a:cubicBezTo>
                    <a:pt x="3282760" y="6537776"/>
                    <a:pt x="3239915" y="6642045"/>
                    <a:pt x="3258742" y="6746950"/>
                  </a:cubicBezTo>
                  <a:cubicBezTo>
                    <a:pt x="3302234" y="6992363"/>
                    <a:pt x="3202914" y="7236504"/>
                    <a:pt x="3001027" y="7387185"/>
                  </a:cubicBezTo>
                  <a:cubicBezTo>
                    <a:pt x="2834195" y="7509892"/>
                    <a:pt x="2729033" y="7698084"/>
                    <a:pt x="2712804" y="7901535"/>
                  </a:cubicBezTo>
                  <a:lnTo>
                    <a:pt x="2689434" y="8183188"/>
                  </a:lnTo>
                  <a:cubicBezTo>
                    <a:pt x="2686189" y="8232143"/>
                    <a:pt x="2671908" y="8280463"/>
                    <a:pt x="2650485" y="8324332"/>
                  </a:cubicBezTo>
                  <a:cubicBezTo>
                    <a:pt x="2601799" y="8426057"/>
                    <a:pt x="2508971" y="8501716"/>
                    <a:pt x="2399264" y="8533505"/>
                  </a:cubicBezTo>
                  <a:lnTo>
                    <a:pt x="2358367" y="8544950"/>
                  </a:lnTo>
                  <a:cubicBezTo>
                    <a:pt x="2180500" y="8597084"/>
                    <a:pt x="2037687" y="8722969"/>
                    <a:pt x="1964332" y="8888909"/>
                  </a:cubicBezTo>
                  <a:cubicBezTo>
                    <a:pt x="1867609" y="9112705"/>
                    <a:pt x="1634563" y="9257029"/>
                    <a:pt x="1386587" y="9248128"/>
                  </a:cubicBezTo>
                  <a:lnTo>
                    <a:pt x="1315830" y="9246220"/>
                  </a:lnTo>
                  <a:cubicBezTo>
                    <a:pt x="1235984" y="9243041"/>
                    <a:pt x="1160682" y="9281824"/>
                    <a:pt x="1119137" y="9347946"/>
                  </a:cubicBezTo>
                  <a:cubicBezTo>
                    <a:pt x="1069153" y="9429962"/>
                    <a:pt x="964638" y="9464930"/>
                    <a:pt x="873109" y="9431870"/>
                  </a:cubicBezTo>
                  <a:cubicBezTo>
                    <a:pt x="753016" y="9388000"/>
                    <a:pt x="618640" y="9394994"/>
                    <a:pt x="503741" y="9451579"/>
                  </a:cubicBezTo>
                  <a:cubicBezTo>
                    <a:pt x="388841" y="9508164"/>
                    <a:pt x="302504" y="9607982"/>
                    <a:pt x="265502" y="9728781"/>
                  </a:cubicBezTo>
                  <a:cubicBezTo>
                    <a:pt x="223957" y="9862931"/>
                    <a:pt x="144760" y="9980552"/>
                    <a:pt x="34404" y="10068290"/>
                  </a:cubicBezTo>
                  <a:lnTo>
                    <a:pt x="0" y="10096265"/>
                  </a:lnTo>
                  <a:lnTo>
                    <a:pt x="23369" y="10096265"/>
                  </a:lnTo>
                  <a:lnTo>
                    <a:pt x="43493" y="10080370"/>
                  </a:lnTo>
                  <a:cubicBezTo>
                    <a:pt x="153849" y="9990088"/>
                    <a:pt x="236291" y="9871197"/>
                    <a:pt x="277836" y="9734503"/>
                  </a:cubicBezTo>
                  <a:close/>
                </a:path>
              </a:pathLst>
            </a:custGeom>
            <a:grpFill/>
            <a:ln w="6492"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040A9EDC-7CC4-48FF-8385-A6907A1D9B2D}"/>
                </a:ext>
              </a:extLst>
            </p:cNvPr>
            <p:cNvSpPr/>
            <p:nvPr/>
          </p:nvSpPr>
          <p:spPr>
            <a:xfrm>
              <a:off x="13181025" y="54561"/>
              <a:ext cx="3511911" cy="10089907"/>
            </a:xfrm>
            <a:custGeom>
              <a:avLst/>
              <a:gdLst>
                <a:gd name="connsiteX0" fmla="*/ 360929 w 3511910"/>
                <a:gd name="connsiteY0" fmla="*/ 9664566 h 10089906"/>
                <a:gd name="connsiteX1" fmla="*/ 601115 w 3511910"/>
                <a:gd name="connsiteY1" fmla="*/ 9333958 h 10089906"/>
                <a:gd name="connsiteX2" fmla="*/ 1012677 w 3511910"/>
                <a:gd name="connsiteY2" fmla="*/ 9290725 h 10089906"/>
                <a:gd name="connsiteX3" fmla="*/ 1074346 w 3511910"/>
                <a:gd name="connsiteY3" fmla="*/ 9310435 h 10089906"/>
                <a:gd name="connsiteX4" fmla="*/ 1278179 w 3511910"/>
                <a:gd name="connsiteY4" fmla="*/ 9232233 h 10089906"/>
                <a:gd name="connsiteX5" fmla="*/ 1417099 w 3511910"/>
                <a:gd name="connsiteY5" fmla="*/ 9153395 h 10089906"/>
                <a:gd name="connsiteX6" fmla="*/ 1580035 w 3511910"/>
                <a:gd name="connsiteY6" fmla="*/ 9155938 h 10089906"/>
                <a:gd name="connsiteX7" fmla="*/ 2158429 w 3511910"/>
                <a:gd name="connsiteY7" fmla="*/ 8768745 h 10089906"/>
                <a:gd name="connsiteX8" fmla="*/ 2471320 w 3511910"/>
                <a:gd name="connsiteY8" fmla="*/ 8441952 h 10089906"/>
                <a:gd name="connsiteX9" fmla="*/ 2869900 w 3511910"/>
                <a:gd name="connsiteY9" fmla="*/ 7918066 h 10089906"/>
                <a:gd name="connsiteX10" fmla="*/ 2887427 w 3511910"/>
                <a:gd name="connsiteY10" fmla="*/ 7788366 h 10089906"/>
                <a:gd name="connsiteX11" fmla="*/ 3143842 w 3511910"/>
                <a:gd name="connsiteY11" fmla="*/ 7336958 h 10089906"/>
                <a:gd name="connsiteX12" fmla="*/ 3336640 w 3511910"/>
                <a:gd name="connsiteY12" fmla="*/ 6702445 h 10089906"/>
                <a:gd name="connsiteX13" fmla="*/ 3418434 w 3511910"/>
                <a:gd name="connsiteY13" fmla="*/ 6431600 h 10089906"/>
                <a:gd name="connsiteX14" fmla="*/ 3517752 w 3511910"/>
                <a:gd name="connsiteY14" fmla="*/ 6240229 h 10089906"/>
                <a:gd name="connsiteX15" fmla="*/ 3517752 w 3511910"/>
                <a:gd name="connsiteY15" fmla="*/ 6228149 h 10089906"/>
                <a:gd name="connsiteX16" fmla="*/ 3442452 w 3511910"/>
                <a:gd name="connsiteY16" fmla="*/ 6038685 h 10089906"/>
                <a:gd name="connsiteX17" fmla="*/ 2884181 w 3511910"/>
                <a:gd name="connsiteY17" fmla="*/ 5484917 h 10089906"/>
                <a:gd name="connsiteX18" fmla="*/ 2816020 w 3511910"/>
                <a:gd name="connsiteY18" fmla="*/ 5299903 h 10089906"/>
                <a:gd name="connsiteX19" fmla="*/ 2662820 w 3511910"/>
                <a:gd name="connsiteY19" fmla="*/ 5049404 h 10089906"/>
                <a:gd name="connsiteX20" fmla="*/ 2419388 w 3511910"/>
                <a:gd name="connsiteY20" fmla="*/ 4948950 h 10089906"/>
                <a:gd name="connsiteX21" fmla="*/ 2178554 w 3511910"/>
                <a:gd name="connsiteY21" fmla="*/ 4683192 h 10089906"/>
                <a:gd name="connsiteX22" fmla="*/ 1979913 w 3511910"/>
                <a:gd name="connsiteY22" fmla="*/ 4432693 h 10089906"/>
                <a:gd name="connsiteX23" fmla="*/ 1282075 w 3511910"/>
                <a:gd name="connsiteY23" fmla="*/ 4032784 h 10089906"/>
                <a:gd name="connsiteX24" fmla="*/ 1160684 w 3511910"/>
                <a:gd name="connsiteY24" fmla="*/ 3973020 h 10089906"/>
                <a:gd name="connsiteX25" fmla="*/ 569306 w 3511910"/>
                <a:gd name="connsiteY25" fmla="*/ 2845138 h 10089906"/>
                <a:gd name="connsiteX26" fmla="*/ 609553 w 3511910"/>
                <a:gd name="connsiteY26" fmla="*/ 2672840 h 10089906"/>
                <a:gd name="connsiteX27" fmla="*/ 1130822 w 3511910"/>
                <a:gd name="connsiteY27" fmla="*/ 1804358 h 10089906"/>
                <a:gd name="connsiteX28" fmla="*/ 1186000 w 3511910"/>
                <a:gd name="connsiteY28" fmla="*/ 1444503 h 10089906"/>
                <a:gd name="connsiteX29" fmla="*/ 1154192 w 3511910"/>
                <a:gd name="connsiteY29" fmla="*/ 1243595 h 10089906"/>
                <a:gd name="connsiteX30" fmla="*/ 1137314 w 3511910"/>
                <a:gd name="connsiteY30" fmla="*/ 392279 h 10089906"/>
                <a:gd name="connsiteX31" fmla="*/ 1025010 w 3511910"/>
                <a:gd name="connsiteY31" fmla="*/ 0 h 10089906"/>
                <a:gd name="connsiteX32" fmla="*/ 1006835 w 3511910"/>
                <a:gd name="connsiteY32" fmla="*/ 0 h 10089906"/>
                <a:gd name="connsiteX33" fmla="*/ 1119787 w 3511910"/>
                <a:gd name="connsiteY33" fmla="*/ 398637 h 10089906"/>
                <a:gd name="connsiteX34" fmla="*/ 1136665 w 3511910"/>
                <a:gd name="connsiteY34" fmla="*/ 1242960 h 10089906"/>
                <a:gd name="connsiteX35" fmla="*/ 1169771 w 3511910"/>
                <a:gd name="connsiteY35" fmla="*/ 1455948 h 10089906"/>
                <a:gd name="connsiteX36" fmla="*/ 1117839 w 3511910"/>
                <a:gd name="connsiteY36" fmla="*/ 1796092 h 10089906"/>
                <a:gd name="connsiteX37" fmla="*/ 592026 w 3511910"/>
                <a:gd name="connsiteY37" fmla="*/ 2672204 h 10089906"/>
                <a:gd name="connsiteX38" fmla="*/ 551779 w 3511910"/>
                <a:gd name="connsiteY38" fmla="*/ 2844502 h 10089906"/>
                <a:gd name="connsiteX39" fmla="*/ 1152244 w 3511910"/>
                <a:gd name="connsiteY39" fmla="*/ 3988915 h 10089906"/>
                <a:gd name="connsiteX40" fmla="*/ 1272337 w 3511910"/>
                <a:gd name="connsiteY40" fmla="*/ 4047407 h 10089906"/>
                <a:gd name="connsiteX41" fmla="*/ 1970175 w 3511910"/>
                <a:gd name="connsiteY41" fmla="*/ 4447316 h 10089906"/>
                <a:gd name="connsiteX42" fmla="*/ 2162973 w 3511910"/>
                <a:gd name="connsiteY42" fmla="*/ 4688914 h 10089906"/>
                <a:gd name="connsiteX43" fmla="*/ 2410949 w 3511910"/>
                <a:gd name="connsiteY43" fmla="*/ 4964845 h 10089906"/>
                <a:gd name="connsiteX44" fmla="*/ 2654381 w 3511910"/>
                <a:gd name="connsiteY44" fmla="*/ 5065299 h 10089906"/>
                <a:gd name="connsiteX45" fmla="*/ 2799142 w 3511910"/>
                <a:gd name="connsiteY45" fmla="*/ 5300539 h 10089906"/>
                <a:gd name="connsiteX46" fmla="*/ 2871847 w 3511910"/>
                <a:gd name="connsiteY46" fmla="*/ 5496997 h 10089906"/>
                <a:gd name="connsiteX47" fmla="*/ 3428171 w 3511910"/>
                <a:gd name="connsiteY47" fmla="*/ 6050765 h 10089906"/>
                <a:gd name="connsiteX48" fmla="*/ 3502173 w 3511910"/>
                <a:gd name="connsiteY48" fmla="*/ 6240229 h 10089906"/>
                <a:gd name="connsiteX49" fmla="*/ 3409344 w 3511910"/>
                <a:gd name="connsiteY49" fmla="*/ 6420792 h 10089906"/>
                <a:gd name="connsiteX50" fmla="*/ 3323007 w 3511910"/>
                <a:gd name="connsiteY50" fmla="*/ 6706260 h 10089906"/>
                <a:gd name="connsiteX51" fmla="*/ 3134753 w 3511910"/>
                <a:gd name="connsiteY51" fmla="*/ 7324878 h 10089906"/>
                <a:gd name="connsiteX52" fmla="*/ 2872496 w 3511910"/>
                <a:gd name="connsiteY52" fmla="*/ 7786458 h 10089906"/>
                <a:gd name="connsiteX53" fmla="*/ 2854970 w 3511910"/>
                <a:gd name="connsiteY53" fmla="*/ 7916158 h 10089906"/>
                <a:gd name="connsiteX54" fmla="*/ 2465479 w 3511910"/>
                <a:gd name="connsiteY54" fmla="*/ 8429872 h 10089906"/>
                <a:gd name="connsiteX55" fmla="*/ 2145446 w 3511910"/>
                <a:gd name="connsiteY55" fmla="*/ 8765566 h 10089906"/>
                <a:gd name="connsiteX56" fmla="*/ 1580684 w 3511910"/>
                <a:gd name="connsiteY56" fmla="*/ 9143858 h 10089906"/>
                <a:gd name="connsiteX57" fmla="*/ 1417747 w 3511910"/>
                <a:gd name="connsiteY57" fmla="*/ 9141316 h 10089906"/>
                <a:gd name="connsiteX58" fmla="*/ 1265196 w 3511910"/>
                <a:gd name="connsiteY58" fmla="*/ 9227147 h 10089906"/>
                <a:gd name="connsiteX59" fmla="*/ 1079540 w 3511910"/>
                <a:gd name="connsiteY59" fmla="*/ 9298354 h 10089906"/>
                <a:gd name="connsiteX60" fmla="*/ 1017870 w 3511910"/>
                <a:gd name="connsiteY60" fmla="*/ 9278645 h 10089906"/>
                <a:gd name="connsiteX61" fmla="*/ 593974 w 3511910"/>
                <a:gd name="connsiteY61" fmla="*/ 9323150 h 10089906"/>
                <a:gd name="connsiteX62" fmla="*/ 345998 w 3511910"/>
                <a:gd name="connsiteY62" fmla="*/ 9662023 h 10089906"/>
                <a:gd name="connsiteX63" fmla="*/ 185658 w 3511910"/>
                <a:gd name="connsiteY63" fmla="*/ 9934139 h 10089906"/>
                <a:gd name="connsiteX64" fmla="*/ 0 w 3511910"/>
                <a:gd name="connsiteY64" fmla="*/ 10095629 h 10089906"/>
                <a:gd name="connsiteX65" fmla="*/ 22720 w 3511910"/>
                <a:gd name="connsiteY65" fmla="*/ 10095629 h 10089906"/>
                <a:gd name="connsiteX66" fmla="*/ 196693 w 3511910"/>
                <a:gd name="connsiteY66" fmla="*/ 9944312 h 10089906"/>
                <a:gd name="connsiteX67" fmla="*/ 360929 w 3511910"/>
                <a:gd name="connsiteY67" fmla="*/ 96645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11910" h="10089906">
                  <a:moveTo>
                    <a:pt x="360929" y="9664566"/>
                  </a:moveTo>
                  <a:cubicBezTo>
                    <a:pt x="388841" y="9525966"/>
                    <a:pt x="477127" y="9405802"/>
                    <a:pt x="601115" y="9333958"/>
                  </a:cubicBezTo>
                  <a:cubicBezTo>
                    <a:pt x="725102" y="9262751"/>
                    <a:pt x="875705" y="9247492"/>
                    <a:pt x="1012677" y="9290725"/>
                  </a:cubicBezTo>
                  <a:lnTo>
                    <a:pt x="1074346" y="9310435"/>
                  </a:lnTo>
                  <a:cubicBezTo>
                    <a:pt x="1152244" y="9335866"/>
                    <a:pt x="1238582" y="9302805"/>
                    <a:pt x="1278179" y="9232233"/>
                  </a:cubicBezTo>
                  <a:cubicBezTo>
                    <a:pt x="1305445" y="9182005"/>
                    <a:pt x="1359973" y="9153395"/>
                    <a:pt x="1417099" y="9153395"/>
                  </a:cubicBezTo>
                  <a:lnTo>
                    <a:pt x="1580035" y="9155938"/>
                  </a:lnTo>
                  <a:cubicBezTo>
                    <a:pt x="1835801" y="9160389"/>
                    <a:pt x="2068846" y="9003986"/>
                    <a:pt x="2158429" y="8768745"/>
                  </a:cubicBezTo>
                  <a:cubicBezTo>
                    <a:pt x="2213607" y="8624422"/>
                    <a:pt x="2327209" y="8504259"/>
                    <a:pt x="2471320" y="8441952"/>
                  </a:cubicBezTo>
                  <a:cubicBezTo>
                    <a:pt x="2687488" y="8347221"/>
                    <a:pt x="2839389" y="8146313"/>
                    <a:pt x="2869900" y="7918066"/>
                  </a:cubicBezTo>
                  <a:lnTo>
                    <a:pt x="2887427" y="7788366"/>
                  </a:lnTo>
                  <a:cubicBezTo>
                    <a:pt x="2911445" y="7609710"/>
                    <a:pt x="3001029" y="7449492"/>
                    <a:pt x="3143842" y="7336958"/>
                  </a:cubicBezTo>
                  <a:cubicBezTo>
                    <a:pt x="3335990" y="7183099"/>
                    <a:pt x="3411942" y="6934506"/>
                    <a:pt x="3336640" y="6702445"/>
                  </a:cubicBezTo>
                  <a:cubicBezTo>
                    <a:pt x="3304182" y="6603262"/>
                    <a:pt x="3336640" y="6497086"/>
                    <a:pt x="3418434" y="6431600"/>
                  </a:cubicBezTo>
                  <a:cubicBezTo>
                    <a:pt x="3477505" y="6384552"/>
                    <a:pt x="3513859" y="6313980"/>
                    <a:pt x="3517752" y="6240229"/>
                  </a:cubicBezTo>
                  <a:cubicBezTo>
                    <a:pt x="3517752" y="6237050"/>
                    <a:pt x="3517752" y="6232600"/>
                    <a:pt x="3517752" y="6228149"/>
                  </a:cubicBezTo>
                  <a:cubicBezTo>
                    <a:pt x="3518402" y="6157577"/>
                    <a:pt x="3489840" y="6089548"/>
                    <a:pt x="3442452" y="6038685"/>
                  </a:cubicBezTo>
                  <a:lnTo>
                    <a:pt x="2884181" y="5484917"/>
                  </a:lnTo>
                  <a:cubicBezTo>
                    <a:pt x="2834845" y="5435961"/>
                    <a:pt x="2809529" y="5369204"/>
                    <a:pt x="2816020" y="5299903"/>
                  </a:cubicBezTo>
                  <a:cubicBezTo>
                    <a:pt x="2825758" y="5192456"/>
                    <a:pt x="2764737" y="5091366"/>
                    <a:pt x="2662820" y="5049404"/>
                  </a:cubicBezTo>
                  <a:lnTo>
                    <a:pt x="2419388" y="4948950"/>
                  </a:lnTo>
                  <a:cubicBezTo>
                    <a:pt x="2300593" y="4900630"/>
                    <a:pt x="2214257" y="4802720"/>
                    <a:pt x="2178554" y="4683192"/>
                  </a:cubicBezTo>
                  <a:cubicBezTo>
                    <a:pt x="2147394" y="4577016"/>
                    <a:pt x="2077285" y="4488006"/>
                    <a:pt x="1979913" y="4432693"/>
                  </a:cubicBezTo>
                  <a:lnTo>
                    <a:pt x="1282075" y="4032784"/>
                  </a:lnTo>
                  <a:cubicBezTo>
                    <a:pt x="1243126" y="4010531"/>
                    <a:pt x="1202229" y="3989550"/>
                    <a:pt x="1160684" y="3973020"/>
                  </a:cubicBezTo>
                  <a:cubicBezTo>
                    <a:pt x="708873" y="3787371"/>
                    <a:pt x="458950" y="3313075"/>
                    <a:pt x="569306" y="2845138"/>
                  </a:cubicBezTo>
                  <a:lnTo>
                    <a:pt x="609553" y="2672840"/>
                  </a:lnTo>
                  <a:cubicBezTo>
                    <a:pt x="688751" y="2335238"/>
                    <a:pt x="868565" y="2035783"/>
                    <a:pt x="1130822" y="1804358"/>
                  </a:cubicBezTo>
                  <a:cubicBezTo>
                    <a:pt x="1234038" y="1713440"/>
                    <a:pt x="1257407" y="1561488"/>
                    <a:pt x="1186000" y="1444503"/>
                  </a:cubicBezTo>
                  <a:cubicBezTo>
                    <a:pt x="1148999" y="1383468"/>
                    <a:pt x="1137314" y="1312896"/>
                    <a:pt x="1154192" y="1243595"/>
                  </a:cubicBezTo>
                  <a:cubicBezTo>
                    <a:pt x="1222353" y="963850"/>
                    <a:pt x="1215212" y="668846"/>
                    <a:pt x="1137314" y="392279"/>
                  </a:cubicBezTo>
                  <a:lnTo>
                    <a:pt x="1025010" y="0"/>
                  </a:lnTo>
                  <a:lnTo>
                    <a:pt x="1006835" y="0"/>
                  </a:lnTo>
                  <a:lnTo>
                    <a:pt x="1119787" y="398637"/>
                  </a:lnTo>
                  <a:cubicBezTo>
                    <a:pt x="1197685" y="673296"/>
                    <a:pt x="1203527" y="965757"/>
                    <a:pt x="1136665" y="1242960"/>
                  </a:cubicBezTo>
                  <a:cubicBezTo>
                    <a:pt x="1119787" y="1316711"/>
                    <a:pt x="1130822" y="1391733"/>
                    <a:pt x="1169771" y="1455948"/>
                  </a:cubicBezTo>
                  <a:cubicBezTo>
                    <a:pt x="1238582" y="1567210"/>
                    <a:pt x="1216510" y="1710261"/>
                    <a:pt x="1117839" y="1796092"/>
                  </a:cubicBezTo>
                  <a:cubicBezTo>
                    <a:pt x="854284" y="2028790"/>
                    <a:pt x="671222" y="2331424"/>
                    <a:pt x="592026" y="2672204"/>
                  </a:cubicBezTo>
                  <a:lnTo>
                    <a:pt x="551779" y="2844502"/>
                  </a:lnTo>
                  <a:cubicBezTo>
                    <a:pt x="440125" y="3320069"/>
                    <a:pt x="692645" y="3801358"/>
                    <a:pt x="1152244" y="3988915"/>
                  </a:cubicBezTo>
                  <a:cubicBezTo>
                    <a:pt x="1192491" y="4005445"/>
                    <a:pt x="1233388" y="4025154"/>
                    <a:pt x="1272337" y="4047407"/>
                  </a:cubicBezTo>
                  <a:lnTo>
                    <a:pt x="1970175" y="4447316"/>
                  </a:lnTo>
                  <a:cubicBezTo>
                    <a:pt x="2064952" y="4501357"/>
                    <a:pt x="2133113" y="4587188"/>
                    <a:pt x="2162973" y="4688914"/>
                  </a:cubicBezTo>
                  <a:cubicBezTo>
                    <a:pt x="2198028" y="4814799"/>
                    <a:pt x="2289558" y="4913982"/>
                    <a:pt x="2410949" y="4964845"/>
                  </a:cubicBezTo>
                  <a:lnTo>
                    <a:pt x="2654381" y="5065299"/>
                  </a:lnTo>
                  <a:cubicBezTo>
                    <a:pt x="2750456" y="5104082"/>
                    <a:pt x="2808879" y="5198814"/>
                    <a:pt x="2799142" y="5300539"/>
                  </a:cubicBezTo>
                  <a:cubicBezTo>
                    <a:pt x="2792650" y="5373018"/>
                    <a:pt x="2819266" y="5445498"/>
                    <a:pt x="2871847" y="5496997"/>
                  </a:cubicBezTo>
                  <a:lnTo>
                    <a:pt x="3428171" y="6050765"/>
                  </a:lnTo>
                  <a:cubicBezTo>
                    <a:pt x="3478803" y="6100992"/>
                    <a:pt x="3505419" y="6169021"/>
                    <a:pt x="3502173" y="6240229"/>
                  </a:cubicBezTo>
                  <a:cubicBezTo>
                    <a:pt x="3498928" y="6310801"/>
                    <a:pt x="3465172" y="6376923"/>
                    <a:pt x="3409344" y="6420792"/>
                  </a:cubicBezTo>
                  <a:cubicBezTo>
                    <a:pt x="3323007" y="6489457"/>
                    <a:pt x="3289251" y="6601355"/>
                    <a:pt x="3323007" y="6706260"/>
                  </a:cubicBezTo>
                  <a:cubicBezTo>
                    <a:pt x="3397011" y="6932599"/>
                    <a:pt x="3323007" y="7175469"/>
                    <a:pt x="3134753" y="7324878"/>
                  </a:cubicBezTo>
                  <a:cubicBezTo>
                    <a:pt x="2989344" y="7440591"/>
                    <a:pt x="2896515" y="7605259"/>
                    <a:pt x="2872496" y="7786458"/>
                  </a:cubicBezTo>
                  <a:lnTo>
                    <a:pt x="2854970" y="7916158"/>
                  </a:lnTo>
                  <a:cubicBezTo>
                    <a:pt x="2825108" y="8139955"/>
                    <a:pt x="2675803" y="8337048"/>
                    <a:pt x="2465479" y="8429872"/>
                  </a:cubicBezTo>
                  <a:cubicBezTo>
                    <a:pt x="2318770" y="8495358"/>
                    <a:pt x="2201922" y="8616793"/>
                    <a:pt x="2145446" y="8765566"/>
                  </a:cubicBezTo>
                  <a:cubicBezTo>
                    <a:pt x="2057811" y="8996357"/>
                    <a:pt x="1831258" y="9148309"/>
                    <a:pt x="1580684" y="9143858"/>
                  </a:cubicBezTo>
                  <a:lnTo>
                    <a:pt x="1417747" y="9141316"/>
                  </a:lnTo>
                  <a:cubicBezTo>
                    <a:pt x="1354779" y="9139408"/>
                    <a:pt x="1295707" y="9173105"/>
                    <a:pt x="1265196" y="9227147"/>
                  </a:cubicBezTo>
                  <a:cubicBezTo>
                    <a:pt x="1228845" y="9290089"/>
                    <a:pt x="1150297" y="9320607"/>
                    <a:pt x="1079540" y="9298354"/>
                  </a:cubicBezTo>
                  <a:lnTo>
                    <a:pt x="1017870" y="9278645"/>
                  </a:lnTo>
                  <a:cubicBezTo>
                    <a:pt x="876355" y="9233505"/>
                    <a:pt x="722506" y="9250035"/>
                    <a:pt x="593974" y="9323150"/>
                  </a:cubicBezTo>
                  <a:cubicBezTo>
                    <a:pt x="465441" y="9396265"/>
                    <a:pt x="375858" y="9519608"/>
                    <a:pt x="345998" y="9662023"/>
                  </a:cubicBezTo>
                  <a:cubicBezTo>
                    <a:pt x="323926" y="9766928"/>
                    <a:pt x="267450" y="9863567"/>
                    <a:pt x="185658" y="9934139"/>
                  </a:cubicBezTo>
                  <a:lnTo>
                    <a:pt x="0" y="10095629"/>
                  </a:lnTo>
                  <a:lnTo>
                    <a:pt x="22720" y="10095629"/>
                  </a:lnTo>
                  <a:lnTo>
                    <a:pt x="196693" y="9944312"/>
                  </a:lnTo>
                  <a:cubicBezTo>
                    <a:pt x="279785" y="9871832"/>
                    <a:pt x="338857" y="9772014"/>
                    <a:pt x="360929" y="9664566"/>
                  </a:cubicBezTo>
                  <a:close/>
                </a:path>
              </a:pathLst>
            </a:custGeom>
            <a:grpFill/>
            <a:ln w="6492"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481632AA-8914-47D6-8672-6DF5F141E7A4}"/>
                </a:ext>
              </a:extLst>
            </p:cNvPr>
            <p:cNvSpPr/>
            <p:nvPr/>
          </p:nvSpPr>
          <p:spPr>
            <a:xfrm>
              <a:off x="12944085" y="52018"/>
              <a:ext cx="3583317" cy="10096265"/>
            </a:xfrm>
            <a:custGeom>
              <a:avLst/>
              <a:gdLst>
                <a:gd name="connsiteX0" fmla="*/ 482320 w 3583317"/>
                <a:gd name="connsiteY0" fmla="*/ 9567292 h 10096264"/>
                <a:gd name="connsiteX1" fmla="*/ 719909 w 3583317"/>
                <a:gd name="connsiteY1" fmla="*/ 9216338 h 10096264"/>
                <a:gd name="connsiteX2" fmla="*/ 1146403 w 3583317"/>
                <a:gd name="connsiteY2" fmla="*/ 9157210 h 10096264"/>
                <a:gd name="connsiteX3" fmla="*/ 1230792 w 3583317"/>
                <a:gd name="connsiteY3" fmla="*/ 9181370 h 10096264"/>
                <a:gd name="connsiteX4" fmla="*/ 1476820 w 3583317"/>
                <a:gd name="connsiteY4" fmla="*/ 9101897 h 10096264"/>
                <a:gd name="connsiteX5" fmla="*/ 1661179 w 3583317"/>
                <a:gd name="connsiteY5" fmla="*/ 9019245 h 10096264"/>
                <a:gd name="connsiteX6" fmla="*/ 1711165 w 3583317"/>
                <a:gd name="connsiteY6" fmla="*/ 9022423 h 10096264"/>
                <a:gd name="connsiteX7" fmla="*/ 2310330 w 3583317"/>
                <a:gd name="connsiteY7" fmla="*/ 8639681 h 10096264"/>
                <a:gd name="connsiteX8" fmla="*/ 2647241 w 3583317"/>
                <a:gd name="connsiteY8" fmla="*/ 8316067 h 10096264"/>
                <a:gd name="connsiteX9" fmla="*/ 3023749 w 3583317"/>
                <a:gd name="connsiteY9" fmla="*/ 7850673 h 10096264"/>
                <a:gd name="connsiteX10" fmla="*/ 3044522 w 3583317"/>
                <a:gd name="connsiteY10" fmla="*/ 7648493 h 10096264"/>
                <a:gd name="connsiteX11" fmla="*/ 3252250 w 3583317"/>
                <a:gd name="connsiteY11" fmla="*/ 7281009 h 10096264"/>
                <a:gd name="connsiteX12" fmla="*/ 3429469 w 3583317"/>
                <a:gd name="connsiteY12" fmla="*/ 6666841 h 10096264"/>
                <a:gd name="connsiteX13" fmla="*/ 3497630 w 3583317"/>
                <a:gd name="connsiteY13" fmla="*/ 6402990 h 10096264"/>
                <a:gd name="connsiteX14" fmla="*/ 3587861 w 3583317"/>
                <a:gd name="connsiteY14" fmla="*/ 6220520 h 10096264"/>
                <a:gd name="connsiteX15" fmla="*/ 3587861 w 3583317"/>
                <a:gd name="connsiteY15" fmla="*/ 6212890 h 10096264"/>
                <a:gd name="connsiteX16" fmla="*/ 3513859 w 3583317"/>
                <a:gd name="connsiteY16" fmla="*/ 6032328 h 10096264"/>
                <a:gd name="connsiteX17" fmla="*/ 2955588 w 3583317"/>
                <a:gd name="connsiteY17" fmla="*/ 5494453 h 10096264"/>
                <a:gd name="connsiteX18" fmla="*/ 2899760 w 3583317"/>
                <a:gd name="connsiteY18" fmla="*/ 5336143 h 10096264"/>
                <a:gd name="connsiteX19" fmla="*/ 2759545 w 3583317"/>
                <a:gd name="connsiteY19" fmla="*/ 5118069 h 10096264"/>
                <a:gd name="connsiteX20" fmla="*/ 2545973 w 3583317"/>
                <a:gd name="connsiteY20" fmla="*/ 5048768 h 10096264"/>
                <a:gd name="connsiteX21" fmla="*/ 2259048 w 3583317"/>
                <a:gd name="connsiteY21" fmla="*/ 4734055 h 10096264"/>
                <a:gd name="connsiteX22" fmla="*/ 2020160 w 3583317"/>
                <a:gd name="connsiteY22" fmla="*/ 4431421 h 10096264"/>
                <a:gd name="connsiteX23" fmla="*/ 1478118 w 3583317"/>
                <a:gd name="connsiteY23" fmla="*/ 4165027 h 10096264"/>
                <a:gd name="connsiteX24" fmla="*/ 1323620 w 3583317"/>
                <a:gd name="connsiteY24" fmla="*/ 4103356 h 10096264"/>
                <a:gd name="connsiteX25" fmla="*/ 609553 w 3583317"/>
                <a:gd name="connsiteY25" fmla="*/ 2840051 h 10096264"/>
                <a:gd name="connsiteX26" fmla="*/ 713417 w 3583317"/>
                <a:gd name="connsiteY26" fmla="*/ 2436328 h 10096264"/>
                <a:gd name="connsiteX27" fmla="*/ 1158086 w 3583317"/>
                <a:gd name="connsiteY27" fmla="*/ 1781469 h 10096264"/>
                <a:gd name="connsiteX28" fmla="*/ 1254161 w 3583317"/>
                <a:gd name="connsiteY28" fmla="*/ 1420344 h 10096264"/>
                <a:gd name="connsiteX29" fmla="*/ 1241828 w 3583317"/>
                <a:gd name="connsiteY29" fmla="*/ 1222614 h 10096264"/>
                <a:gd name="connsiteX30" fmla="*/ 1250915 w 3583317"/>
                <a:gd name="connsiteY30" fmla="*/ 389100 h 10096264"/>
                <a:gd name="connsiteX31" fmla="*/ 1140559 w 3583317"/>
                <a:gd name="connsiteY31" fmla="*/ 0 h 10096264"/>
                <a:gd name="connsiteX32" fmla="*/ 1123032 w 3583317"/>
                <a:gd name="connsiteY32" fmla="*/ 0 h 10096264"/>
                <a:gd name="connsiteX33" fmla="*/ 1232738 w 3583317"/>
                <a:gd name="connsiteY33" fmla="*/ 390372 h 10096264"/>
                <a:gd name="connsiteX34" fmla="*/ 1224301 w 3583317"/>
                <a:gd name="connsiteY34" fmla="*/ 1214985 h 10096264"/>
                <a:gd name="connsiteX35" fmla="*/ 1237932 w 3583317"/>
                <a:gd name="connsiteY35" fmla="*/ 1422887 h 10096264"/>
                <a:gd name="connsiteX36" fmla="*/ 1146403 w 3583317"/>
                <a:gd name="connsiteY36" fmla="*/ 1766211 h 10096264"/>
                <a:gd name="connsiteX37" fmla="*/ 695890 w 3583317"/>
                <a:gd name="connsiteY37" fmla="*/ 2429970 h 10096264"/>
                <a:gd name="connsiteX38" fmla="*/ 592026 w 3583317"/>
                <a:gd name="connsiteY38" fmla="*/ 2833693 h 10096264"/>
                <a:gd name="connsiteX39" fmla="*/ 1316480 w 3583317"/>
                <a:gd name="connsiteY39" fmla="*/ 4114800 h 10096264"/>
                <a:gd name="connsiteX40" fmla="*/ 1469679 w 3583317"/>
                <a:gd name="connsiteY40" fmla="*/ 4176471 h 10096264"/>
                <a:gd name="connsiteX41" fmla="*/ 2011721 w 3583317"/>
                <a:gd name="connsiteY41" fmla="*/ 4442865 h 10096264"/>
                <a:gd name="connsiteX42" fmla="*/ 2241521 w 3583317"/>
                <a:gd name="connsiteY42" fmla="*/ 4735326 h 10096264"/>
                <a:gd name="connsiteX43" fmla="*/ 2538833 w 3583317"/>
                <a:gd name="connsiteY43" fmla="*/ 5062120 h 10096264"/>
                <a:gd name="connsiteX44" fmla="*/ 2752403 w 3583317"/>
                <a:gd name="connsiteY44" fmla="*/ 5131420 h 10096264"/>
                <a:gd name="connsiteX45" fmla="*/ 2882234 w 3583317"/>
                <a:gd name="connsiteY45" fmla="*/ 5334236 h 10096264"/>
                <a:gd name="connsiteX46" fmla="*/ 2942605 w 3583317"/>
                <a:gd name="connsiteY46" fmla="*/ 5503990 h 10096264"/>
                <a:gd name="connsiteX47" fmla="*/ 3500876 w 3583317"/>
                <a:gd name="connsiteY47" fmla="*/ 6040593 h 10096264"/>
                <a:gd name="connsiteX48" fmla="*/ 3573580 w 3583317"/>
                <a:gd name="connsiteY48" fmla="*/ 6216705 h 10096264"/>
                <a:gd name="connsiteX49" fmla="*/ 3489840 w 3583317"/>
                <a:gd name="connsiteY49" fmla="*/ 6389003 h 10096264"/>
                <a:gd name="connsiteX50" fmla="*/ 3417134 w 3583317"/>
                <a:gd name="connsiteY50" fmla="*/ 6668748 h 10096264"/>
                <a:gd name="connsiteX51" fmla="*/ 3244461 w 3583317"/>
                <a:gd name="connsiteY51" fmla="*/ 7266386 h 10096264"/>
                <a:gd name="connsiteX52" fmla="*/ 3030889 w 3583317"/>
                <a:gd name="connsiteY52" fmla="*/ 7644042 h 10096264"/>
                <a:gd name="connsiteX53" fmla="*/ 3010116 w 3583317"/>
                <a:gd name="connsiteY53" fmla="*/ 7846222 h 10096264"/>
                <a:gd name="connsiteX54" fmla="*/ 2643995 w 3583317"/>
                <a:gd name="connsiteY54" fmla="*/ 8299537 h 10096264"/>
                <a:gd name="connsiteX55" fmla="*/ 2297997 w 3583317"/>
                <a:gd name="connsiteY55" fmla="*/ 8632052 h 10096264"/>
                <a:gd name="connsiteX56" fmla="*/ 1713761 w 3583317"/>
                <a:gd name="connsiteY56" fmla="*/ 9004622 h 10096264"/>
                <a:gd name="connsiteX57" fmla="*/ 1663776 w 3583317"/>
                <a:gd name="connsiteY57" fmla="*/ 9001443 h 10096264"/>
                <a:gd name="connsiteX58" fmla="*/ 1465785 w 3583317"/>
                <a:gd name="connsiteY58" fmla="*/ 9089817 h 10096264"/>
                <a:gd name="connsiteX59" fmla="*/ 1235984 w 3583317"/>
                <a:gd name="connsiteY59" fmla="*/ 9164839 h 10096264"/>
                <a:gd name="connsiteX60" fmla="*/ 1151595 w 3583317"/>
                <a:gd name="connsiteY60" fmla="*/ 9140680 h 10096264"/>
                <a:gd name="connsiteX61" fmla="*/ 712769 w 3583317"/>
                <a:gd name="connsiteY61" fmla="*/ 9201080 h 10096264"/>
                <a:gd name="connsiteX62" fmla="*/ 468039 w 3583317"/>
                <a:gd name="connsiteY62" fmla="*/ 9562205 h 10096264"/>
                <a:gd name="connsiteX63" fmla="*/ 277837 w 3583317"/>
                <a:gd name="connsiteY63" fmla="*/ 9881370 h 10096264"/>
                <a:gd name="connsiteX64" fmla="*/ 0 w 3583317"/>
                <a:gd name="connsiteY64" fmla="*/ 10096900 h 10096264"/>
                <a:gd name="connsiteX65" fmla="*/ 24018 w 3583317"/>
                <a:gd name="connsiteY65" fmla="*/ 10096900 h 10096264"/>
                <a:gd name="connsiteX66" fmla="*/ 286276 w 3583317"/>
                <a:gd name="connsiteY66" fmla="*/ 9893449 h 10096264"/>
                <a:gd name="connsiteX67" fmla="*/ 482320 w 3583317"/>
                <a:gd name="connsiteY67" fmla="*/ 9567292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83317" h="10096264">
                  <a:moveTo>
                    <a:pt x="482320" y="9567292"/>
                  </a:moveTo>
                  <a:cubicBezTo>
                    <a:pt x="505689" y="9422968"/>
                    <a:pt x="592676" y="9295175"/>
                    <a:pt x="719909" y="9216338"/>
                  </a:cubicBezTo>
                  <a:cubicBezTo>
                    <a:pt x="847143" y="9137501"/>
                    <a:pt x="1002290" y="9116520"/>
                    <a:pt x="1146403" y="9157210"/>
                  </a:cubicBezTo>
                  <a:lnTo>
                    <a:pt x="1230792" y="9181370"/>
                  </a:lnTo>
                  <a:cubicBezTo>
                    <a:pt x="1321024" y="9206801"/>
                    <a:pt x="1420344" y="9175012"/>
                    <a:pt x="1476820" y="9101897"/>
                  </a:cubicBezTo>
                  <a:cubicBezTo>
                    <a:pt x="1520963" y="9044676"/>
                    <a:pt x="1589124" y="9014159"/>
                    <a:pt x="1661179" y="9019245"/>
                  </a:cubicBezTo>
                  <a:lnTo>
                    <a:pt x="1711165" y="9022423"/>
                  </a:lnTo>
                  <a:cubicBezTo>
                    <a:pt x="1974719" y="9040226"/>
                    <a:pt x="2220099" y="8882551"/>
                    <a:pt x="2310330" y="8639681"/>
                  </a:cubicBezTo>
                  <a:cubicBezTo>
                    <a:pt x="2367456" y="8486457"/>
                    <a:pt x="2490147" y="8369473"/>
                    <a:pt x="2647241" y="8316067"/>
                  </a:cubicBezTo>
                  <a:cubicBezTo>
                    <a:pt x="2854320" y="8246766"/>
                    <a:pt x="3002976" y="8064932"/>
                    <a:pt x="3023749" y="7850673"/>
                  </a:cubicBezTo>
                  <a:lnTo>
                    <a:pt x="3044522" y="7648493"/>
                  </a:lnTo>
                  <a:cubicBezTo>
                    <a:pt x="3058803" y="7504170"/>
                    <a:pt x="3135403" y="7370019"/>
                    <a:pt x="3252250" y="7281009"/>
                  </a:cubicBezTo>
                  <a:cubicBezTo>
                    <a:pt x="3443100" y="7136050"/>
                    <a:pt x="3515806" y="6888730"/>
                    <a:pt x="3429469" y="6666841"/>
                  </a:cubicBezTo>
                  <a:cubicBezTo>
                    <a:pt x="3392467" y="6573381"/>
                    <a:pt x="3420380" y="6467840"/>
                    <a:pt x="3497630" y="6402990"/>
                  </a:cubicBezTo>
                  <a:cubicBezTo>
                    <a:pt x="3552158" y="6357849"/>
                    <a:pt x="3585913" y="6291728"/>
                    <a:pt x="3587861" y="6220520"/>
                  </a:cubicBezTo>
                  <a:cubicBezTo>
                    <a:pt x="3587861" y="6217341"/>
                    <a:pt x="3587861" y="6216069"/>
                    <a:pt x="3587861" y="6212890"/>
                  </a:cubicBezTo>
                  <a:cubicBezTo>
                    <a:pt x="3588511" y="6144861"/>
                    <a:pt x="3559947" y="6080012"/>
                    <a:pt x="3513859" y="6032328"/>
                  </a:cubicBezTo>
                  <a:lnTo>
                    <a:pt x="2955588" y="5494453"/>
                  </a:lnTo>
                  <a:cubicBezTo>
                    <a:pt x="2913393" y="5453127"/>
                    <a:pt x="2891321" y="5394000"/>
                    <a:pt x="2899760" y="5336143"/>
                  </a:cubicBezTo>
                  <a:cubicBezTo>
                    <a:pt x="2912743" y="5240139"/>
                    <a:pt x="2853022" y="5148587"/>
                    <a:pt x="2759545" y="5118069"/>
                  </a:cubicBezTo>
                  <a:lnTo>
                    <a:pt x="2545973" y="5048768"/>
                  </a:lnTo>
                  <a:cubicBezTo>
                    <a:pt x="2399914" y="5002356"/>
                    <a:pt x="2290856" y="4880285"/>
                    <a:pt x="2259048" y="4734055"/>
                  </a:cubicBezTo>
                  <a:cubicBezTo>
                    <a:pt x="2229836" y="4601176"/>
                    <a:pt x="2143499" y="4491185"/>
                    <a:pt x="2020160" y="4431421"/>
                  </a:cubicBezTo>
                  <a:lnTo>
                    <a:pt x="1478118" y="4165027"/>
                  </a:lnTo>
                  <a:cubicBezTo>
                    <a:pt x="1428784" y="4140867"/>
                    <a:pt x="1376202" y="4119886"/>
                    <a:pt x="1323620" y="4103356"/>
                  </a:cubicBezTo>
                  <a:cubicBezTo>
                    <a:pt x="784176" y="3934237"/>
                    <a:pt x="469985" y="3379197"/>
                    <a:pt x="609553" y="2840051"/>
                  </a:cubicBezTo>
                  <a:lnTo>
                    <a:pt x="713417" y="2436328"/>
                  </a:lnTo>
                  <a:cubicBezTo>
                    <a:pt x="780280" y="2175656"/>
                    <a:pt x="938024" y="1943594"/>
                    <a:pt x="1158086" y="1781469"/>
                  </a:cubicBezTo>
                  <a:cubicBezTo>
                    <a:pt x="1272987" y="1698182"/>
                    <a:pt x="1311936" y="1549408"/>
                    <a:pt x="1254161" y="1420344"/>
                  </a:cubicBezTo>
                  <a:cubicBezTo>
                    <a:pt x="1226247" y="1358037"/>
                    <a:pt x="1221703" y="1287465"/>
                    <a:pt x="1241828" y="1222614"/>
                  </a:cubicBezTo>
                  <a:cubicBezTo>
                    <a:pt x="1324919" y="950499"/>
                    <a:pt x="1328813" y="662488"/>
                    <a:pt x="1250915" y="389100"/>
                  </a:cubicBezTo>
                  <a:lnTo>
                    <a:pt x="1140559" y="0"/>
                  </a:lnTo>
                  <a:lnTo>
                    <a:pt x="1123032" y="0"/>
                  </a:lnTo>
                  <a:lnTo>
                    <a:pt x="1232738" y="390372"/>
                  </a:lnTo>
                  <a:cubicBezTo>
                    <a:pt x="1309339" y="660581"/>
                    <a:pt x="1307391" y="945412"/>
                    <a:pt x="1224301" y="1214985"/>
                  </a:cubicBezTo>
                  <a:cubicBezTo>
                    <a:pt x="1204176" y="1284286"/>
                    <a:pt x="1208072" y="1358037"/>
                    <a:pt x="1237932" y="1422887"/>
                  </a:cubicBezTo>
                  <a:cubicBezTo>
                    <a:pt x="1293110" y="1544322"/>
                    <a:pt x="1255459" y="1685466"/>
                    <a:pt x="1146403" y="1766211"/>
                  </a:cubicBezTo>
                  <a:cubicBezTo>
                    <a:pt x="923743" y="1930243"/>
                    <a:pt x="764051" y="2166119"/>
                    <a:pt x="695890" y="2429970"/>
                  </a:cubicBezTo>
                  <a:lnTo>
                    <a:pt x="592026" y="2833693"/>
                  </a:lnTo>
                  <a:cubicBezTo>
                    <a:pt x="451160" y="3379833"/>
                    <a:pt x="767947" y="3943138"/>
                    <a:pt x="1316480" y="4114800"/>
                  </a:cubicBezTo>
                  <a:cubicBezTo>
                    <a:pt x="1369060" y="4131331"/>
                    <a:pt x="1420344" y="4152312"/>
                    <a:pt x="1469679" y="4176471"/>
                  </a:cubicBezTo>
                  <a:lnTo>
                    <a:pt x="2011721" y="4442865"/>
                  </a:lnTo>
                  <a:cubicBezTo>
                    <a:pt x="2130516" y="4501357"/>
                    <a:pt x="2213607" y="4608170"/>
                    <a:pt x="2241521" y="4735326"/>
                  </a:cubicBezTo>
                  <a:cubicBezTo>
                    <a:pt x="2275277" y="4887279"/>
                    <a:pt x="2388878" y="5011893"/>
                    <a:pt x="2538833" y="5062120"/>
                  </a:cubicBezTo>
                  <a:lnTo>
                    <a:pt x="2752403" y="5131420"/>
                  </a:lnTo>
                  <a:cubicBezTo>
                    <a:pt x="2838091" y="5160031"/>
                    <a:pt x="2893269" y="5245862"/>
                    <a:pt x="2882234" y="5334236"/>
                  </a:cubicBezTo>
                  <a:cubicBezTo>
                    <a:pt x="2874444" y="5395907"/>
                    <a:pt x="2896515" y="5459485"/>
                    <a:pt x="2942605" y="5503990"/>
                  </a:cubicBezTo>
                  <a:lnTo>
                    <a:pt x="3500876" y="6040593"/>
                  </a:lnTo>
                  <a:cubicBezTo>
                    <a:pt x="3548912" y="6086369"/>
                    <a:pt x="3575528" y="6150584"/>
                    <a:pt x="3573580" y="6216705"/>
                  </a:cubicBezTo>
                  <a:cubicBezTo>
                    <a:pt x="3571632" y="6282827"/>
                    <a:pt x="3541123" y="6346405"/>
                    <a:pt x="3489840" y="6389003"/>
                  </a:cubicBezTo>
                  <a:cubicBezTo>
                    <a:pt x="3408046" y="6457668"/>
                    <a:pt x="3378835" y="6569566"/>
                    <a:pt x="3417134" y="6668748"/>
                  </a:cubicBezTo>
                  <a:cubicBezTo>
                    <a:pt x="3500226" y="6884915"/>
                    <a:pt x="3430767" y="7124606"/>
                    <a:pt x="3244461" y="7266386"/>
                  </a:cubicBezTo>
                  <a:cubicBezTo>
                    <a:pt x="3123070" y="7358575"/>
                    <a:pt x="3045820" y="7495269"/>
                    <a:pt x="3030889" y="7644042"/>
                  </a:cubicBezTo>
                  <a:lnTo>
                    <a:pt x="3010116" y="7846222"/>
                  </a:lnTo>
                  <a:cubicBezTo>
                    <a:pt x="2989344" y="8054124"/>
                    <a:pt x="2844583" y="8231508"/>
                    <a:pt x="2643995" y="8299537"/>
                  </a:cubicBezTo>
                  <a:cubicBezTo>
                    <a:pt x="2482356" y="8354214"/>
                    <a:pt x="2356421" y="8474377"/>
                    <a:pt x="2297997" y="8632052"/>
                  </a:cubicBezTo>
                  <a:cubicBezTo>
                    <a:pt x="2210362" y="8867293"/>
                    <a:pt x="1970175" y="9020517"/>
                    <a:pt x="1713761" y="9004622"/>
                  </a:cubicBezTo>
                  <a:lnTo>
                    <a:pt x="1663776" y="9001443"/>
                  </a:lnTo>
                  <a:cubicBezTo>
                    <a:pt x="1585228" y="8996356"/>
                    <a:pt x="1513173" y="9030053"/>
                    <a:pt x="1465785" y="9089817"/>
                  </a:cubicBezTo>
                  <a:cubicBezTo>
                    <a:pt x="1412555" y="9159117"/>
                    <a:pt x="1320374" y="9189000"/>
                    <a:pt x="1235984" y="9164839"/>
                  </a:cubicBezTo>
                  <a:lnTo>
                    <a:pt x="1151595" y="9140680"/>
                  </a:lnTo>
                  <a:cubicBezTo>
                    <a:pt x="1002939" y="9098082"/>
                    <a:pt x="843247" y="9120970"/>
                    <a:pt x="712769" y="9201080"/>
                  </a:cubicBezTo>
                  <a:cubicBezTo>
                    <a:pt x="580991" y="9281188"/>
                    <a:pt x="492706" y="9413431"/>
                    <a:pt x="468039" y="9562205"/>
                  </a:cubicBezTo>
                  <a:cubicBezTo>
                    <a:pt x="447265" y="9687455"/>
                    <a:pt x="379104" y="9801896"/>
                    <a:pt x="277837" y="9881370"/>
                  </a:cubicBezTo>
                  <a:lnTo>
                    <a:pt x="0" y="10096900"/>
                  </a:lnTo>
                  <a:lnTo>
                    <a:pt x="24018" y="10096900"/>
                  </a:lnTo>
                  <a:lnTo>
                    <a:pt x="286276" y="9893449"/>
                  </a:lnTo>
                  <a:cubicBezTo>
                    <a:pt x="390141" y="9812704"/>
                    <a:pt x="460248" y="9696992"/>
                    <a:pt x="482320" y="9567292"/>
                  </a:cubicBezTo>
                  <a:close/>
                </a:path>
              </a:pathLst>
            </a:custGeom>
            <a:grpFill/>
            <a:ln w="6492"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2568E117-FD6B-4DC3-84F4-5B7D921C3BF6}"/>
                </a:ext>
              </a:extLst>
            </p:cNvPr>
            <p:cNvSpPr/>
            <p:nvPr/>
          </p:nvSpPr>
          <p:spPr>
            <a:xfrm>
              <a:off x="12690916" y="54561"/>
              <a:ext cx="3609283" cy="10096265"/>
            </a:xfrm>
            <a:custGeom>
              <a:avLst/>
              <a:gdLst>
                <a:gd name="connsiteX0" fmla="*/ 603711 w 3609283"/>
                <a:gd name="connsiteY0" fmla="*/ 9469381 h 10096264"/>
                <a:gd name="connsiteX1" fmla="*/ 867267 w 3609283"/>
                <a:gd name="connsiteY1" fmla="*/ 9072651 h 10096264"/>
                <a:gd name="connsiteX2" fmla="*/ 1342446 w 3609283"/>
                <a:gd name="connsiteY2" fmla="*/ 8993178 h 10096264"/>
                <a:gd name="connsiteX3" fmla="*/ 1465785 w 3609283"/>
                <a:gd name="connsiteY3" fmla="*/ 9023696 h 10096264"/>
                <a:gd name="connsiteX4" fmla="*/ 1678707 w 3609283"/>
                <a:gd name="connsiteY4" fmla="*/ 8964567 h 10096264"/>
                <a:gd name="connsiteX5" fmla="*/ 1831258 w 3609283"/>
                <a:gd name="connsiteY5" fmla="*/ 8903532 h 10096264"/>
                <a:gd name="connsiteX6" fmla="*/ 1900717 w 3609283"/>
                <a:gd name="connsiteY6" fmla="*/ 8904168 h 10096264"/>
                <a:gd name="connsiteX7" fmla="*/ 2489497 w 3609283"/>
                <a:gd name="connsiteY7" fmla="*/ 8531598 h 10096264"/>
                <a:gd name="connsiteX8" fmla="*/ 2799142 w 3609283"/>
                <a:gd name="connsiteY8" fmla="*/ 8227057 h 10096264"/>
                <a:gd name="connsiteX9" fmla="*/ 3162667 w 3609283"/>
                <a:gd name="connsiteY9" fmla="*/ 7734959 h 10096264"/>
                <a:gd name="connsiteX10" fmla="*/ 3182141 w 3609283"/>
                <a:gd name="connsiteY10" fmla="*/ 7540409 h 10096264"/>
                <a:gd name="connsiteX11" fmla="*/ 3409344 w 3609283"/>
                <a:gd name="connsiteY11" fmla="*/ 7122699 h 10096264"/>
                <a:gd name="connsiteX12" fmla="*/ 3513859 w 3609283"/>
                <a:gd name="connsiteY12" fmla="*/ 6638230 h 10096264"/>
                <a:gd name="connsiteX13" fmla="*/ 3546316 w 3609283"/>
                <a:gd name="connsiteY13" fmla="*/ 6343226 h 10096264"/>
                <a:gd name="connsiteX14" fmla="*/ 3612529 w 3609283"/>
                <a:gd name="connsiteY14" fmla="*/ 6163935 h 10096264"/>
                <a:gd name="connsiteX15" fmla="*/ 3523596 w 3609283"/>
                <a:gd name="connsiteY15" fmla="*/ 5958577 h 10096264"/>
                <a:gd name="connsiteX16" fmla="*/ 3063996 w 3609283"/>
                <a:gd name="connsiteY16" fmla="*/ 5518613 h 10096264"/>
                <a:gd name="connsiteX17" fmla="*/ 2999731 w 3609283"/>
                <a:gd name="connsiteY17" fmla="*/ 5401629 h 10096264"/>
                <a:gd name="connsiteX18" fmla="*/ 2844583 w 3609283"/>
                <a:gd name="connsiteY18" fmla="*/ 5222338 h 10096264"/>
                <a:gd name="connsiteX19" fmla="*/ 2677751 w 3609283"/>
                <a:gd name="connsiteY19" fmla="*/ 5165117 h 10096264"/>
                <a:gd name="connsiteX20" fmla="*/ 2386282 w 3609283"/>
                <a:gd name="connsiteY20" fmla="*/ 4819250 h 10096264"/>
                <a:gd name="connsiteX21" fmla="*/ 2144797 w 3609283"/>
                <a:gd name="connsiteY21" fmla="*/ 4487370 h 10096264"/>
                <a:gd name="connsiteX22" fmla="*/ 1802694 w 3609283"/>
                <a:gd name="connsiteY22" fmla="*/ 4315708 h 10096264"/>
                <a:gd name="connsiteX23" fmla="*/ 1377500 w 3609283"/>
                <a:gd name="connsiteY23" fmla="*/ 4159305 h 10096264"/>
                <a:gd name="connsiteX24" fmla="*/ 756912 w 3609283"/>
                <a:gd name="connsiteY24" fmla="*/ 3687553 h 10096264"/>
                <a:gd name="connsiteX25" fmla="*/ 697188 w 3609283"/>
                <a:gd name="connsiteY25" fmla="*/ 2920160 h 10096264"/>
                <a:gd name="connsiteX26" fmla="*/ 737437 w 3609283"/>
                <a:gd name="connsiteY26" fmla="*/ 2777109 h 10096264"/>
                <a:gd name="connsiteX27" fmla="*/ 807544 w 3609283"/>
                <a:gd name="connsiteY27" fmla="*/ 2414711 h 10096264"/>
                <a:gd name="connsiteX28" fmla="*/ 1261950 w 3609283"/>
                <a:gd name="connsiteY28" fmla="*/ 1658127 h 10096264"/>
                <a:gd name="connsiteX29" fmla="*/ 1317778 w 3609283"/>
                <a:gd name="connsiteY29" fmla="*/ 1410807 h 10096264"/>
                <a:gd name="connsiteX30" fmla="*/ 1314532 w 3609283"/>
                <a:gd name="connsiteY30" fmla="*/ 1254404 h 10096264"/>
                <a:gd name="connsiteX31" fmla="*/ 1361921 w 3609283"/>
                <a:gd name="connsiteY31" fmla="*/ 276566 h 10096264"/>
                <a:gd name="connsiteX32" fmla="*/ 1272337 w 3609283"/>
                <a:gd name="connsiteY32" fmla="*/ 0 h 10096264"/>
                <a:gd name="connsiteX33" fmla="*/ 1258056 w 3609283"/>
                <a:gd name="connsiteY33" fmla="*/ 0 h 10096264"/>
                <a:gd name="connsiteX34" fmla="*/ 1346990 w 3609283"/>
                <a:gd name="connsiteY34" fmla="*/ 278474 h 10096264"/>
                <a:gd name="connsiteX35" fmla="*/ 1299601 w 3609283"/>
                <a:gd name="connsiteY35" fmla="*/ 1246139 h 10096264"/>
                <a:gd name="connsiteX36" fmla="*/ 1302847 w 3609283"/>
                <a:gd name="connsiteY36" fmla="*/ 1414622 h 10096264"/>
                <a:gd name="connsiteX37" fmla="*/ 1250267 w 3609283"/>
                <a:gd name="connsiteY37" fmla="*/ 1644140 h 10096264"/>
                <a:gd name="connsiteX38" fmla="*/ 790017 w 3609283"/>
                <a:gd name="connsiteY38" fmla="*/ 2409625 h 10096264"/>
                <a:gd name="connsiteX39" fmla="*/ 719909 w 3609283"/>
                <a:gd name="connsiteY39" fmla="*/ 2772022 h 10096264"/>
                <a:gd name="connsiteX40" fmla="*/ 680960 w 3609283"/>
                <a:gd name="connsiteY40" fmla="*/ 2911895 h 10096264"/>
                <a:gd name="connsiteX41" fmla="*/ 740033 w 3609283"/>
                <a:gd name="connsiteY41" fmla="*/ 3691367 h 10096264"/>
                <a:gd name="connsiteX42" fmla="*/ 1371008 w 3609283"/>
                <a:gd name="connsiteY42" fmla="*/ 4170749 h 10096264"/>
                <a:gd name="connsiteX43" fmla="*/ 1792957 w 3609283"/>
                <a:gd name="connsiteY43" fmla="*/ 4325245 h 10096264"/>
                <a:gd name="connsiteX44" fmla="*/ 2135059 w 3609283"/>
                <a:gd name="connsiteY44" fmla="*/ 4496907 h 10096264"/>
                <a:gd name="connsiteX45" fmla="*/ 2369404 w 3609283"/>
                <a:gd name="connsiteY45" fmla="*/ 4818614 h 10096264"/>
                <a:gd name="connsiteX46" fmla="*/ 2671259 w 3609283"/>
                <a:gd name="connsiteY46" fmla="*/ 5175925 h 10096264"/>
                <a:gd name="connsiteX47" fmla="*/ 2838091 w 3609283"/>
                <a:gd name="connsiteY47" fmla="*/ 5233146 h 10096264"/>
                <a:gd name="connsiteX48" fmla="*/ 2984800 w 3609283"/>
                <a:gd name="connsiteY48" fmla="*/ 5400993 h 10096264"/>
                <a:gd name="connsiteX49" fmla="*/ 3051663 w 3609283"/>
                <a:gd name="connsiteY49" fmla="*/ 5526878 h 10096264"/>
                <a:gd name="connsiteX50" fmla="*/ 3511261 w 3609283"/>
                <a:gd name="connsiteY50" fmla="*/ 5966842 h 10096264"/>
                <a:gd name="connsiteX51" fmla="*/ 3532683 w 3609283"/>
                <a:gd name="connsiteY51" fmla="*/ 6334325 h 10096264"/>
                <a:gd name="connsiteX52" fmla="*/ 3498928 w 3609283"/>
                <a:gd name="connsiteY52" fmla="*/ 6645224 h 10096264"/>
                <a:gd name="connsiteX53" fmla="*/ 3397659 w 3609283"/>
                <a:gd name="connsiteY53" fmla="*/ 7112526 h 10096264"/>
                <a:gd name="connsiteX54" fmla="*/ 3163965 w 3609283"/>
                <a:gd name="connsiteY54" fmla="*/ 7540409 h 10096264"/>
                <a:gd name="connsiteX55" fmla="*/ 3144490 w 3609283"/>
                <a:gd name="connsiteY55" fmla="*/ 7734959 h 10096264"/>
                <a:gd name="connsiteX56" fmla="*/ 2790054 w 3609283"/>
                <a:gd name="connsiteY56" fmla="*/ 8214977 h 10096264"/>
                <a:gd name="connsiteX57" fmla="*/ 2473268 w 3609283"/>
                <a:gd name="connsiteY57" fmla="*/ 8527147 h 10096264"/>
                <a:gd name="connsiteX58" fmla="*/ 1898119 w 3609283"/>
                <a:gd name="connsiteY58" fmla="*/ 8890816 h 10096264"/>
                <a:gd name="connsiteX59" fmla="*/ 1828660 w 3609283"/>
                <a:gd name="connsiteY59" fmla="*/ 8890181 h 10096264"/>
                <a:gd name="connsiteX60" fmla="*/ 1665724 w 3609283"/>
                <a:gd name="connsiteY60" fmla="*/ 8955666 h 10096264"/>
                <a:gd name="connsiteX61" fmla="*/ 1467733 w 3609283"/>
                <a:gd name="connsiteY61" fmla="*/ 9010344 h 10096264"/>
                <a:gd name="connsiteX62" fmla="*/ 1344394 w 3609283"/>
                <a:gd name="connsiteY62" fmla="*/ 8979826 h 10096264"/>
                <a:gd name="connsiteX63" fmla="*/ 857530 w 3609283"/>
                <a:gd name="connsiteY63" fmla="*/ 9061843 h 10096264"/>
                <a:gd name="connsiteX64" fmla="*/ 588131 w 3609283"/>
                <a:gd name="connsiteY64" fmla="*/ 9467473 h 10096264"/>
                <a:gd name="connsiteX65" fmla="*/ 349244 w 3609283"/>
                <a:gd name="connsiteY65" fmla="*/ 9846401 h 10096264"/>
                <a:gd name="connsiteX66" fmla="*/ 0 w 3609283"/>
                <a:gd name="connsiteY66" fmla="*/ 10096265 h 10096264"/>
                <a:gd name="connsiteX67" fmla="*/ 25317 w 3609283"/>
                <a:gd name="connsiteY67" fmla="*/ 10096265 h 10096264"/>
                <a:gd name="connsiteX68" fmla="*/ 358331 w 3609283"/>
                <a:gd name="connsiteY68" fmla="*/ 9859116 h 10096264"/>
                <a:gd name="connsiteX69" fmla="*/ 603711 w 3609283"/>
                <a:gd name="connsiteY69" fmla="*/ 9469381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9283" h="10096264">
                  <a:moveTo>
                    <a:pt x="603711" y="9469381"/>
                  </a:moveTo>
                  <a:cubicBezTo>
                    <a:pt x="632273" y="9307256"/>
                    <a:pt x="727700" y="9163568"/>
                    <a:pt x="867267" y="9072651"/>
                  </a:cubicBezTo>
                  <a:cubicBezTo>
                    <a:pt x="1006185" y="8983641"/>
                    <a:pt x="1180158" y="8953759"/>
                    <a:pt x="1342446" y="8993178"/>
                  </a:cubicBezTo>
                  <a:lnTo>
                    <a:pt x="1465785" y="9023696"/>
                  </a:lnTo>
                  <a:cubicBezTo>
                    <a:pt x="1542385" y="9042133"/>
                    <a:pt x="1624177" y="9020517"/>
                    <a:pt x="1678707" y="8964567"/>
                  </a:cubicBezTo>
                  <a:cubicBezTo>
                    <a:pt x="1719602" y="8925149"/>
                    <a:pt x="1774132" y="8903532"/>
                    <a:pt x="1831258" y="8903532"/>
                  </a:cubicBezTo>
                  <a:lnTo>
                    <a:pt x="1900717" y="8904168"/>
                  </a:lnTo>
                  <a:cubicBezTo>
                    <a:pt x="2156482" y="8908618"/>
                    <a:pt x="2388229" y="8763024"/>
                    <a:pt x="2489497" y="8531598"/>
                  </a:cubicBezTo>
                  <a:cubicBezTo>
                    <a:pt x="2550516" y="8394904"/>
                    <a:pt x="2660224" y="8286185"/>
                    <a:pt x="2799142" y="8227057"/>
                  </a:cubicBezTo>
                  <a:cubicBezTo>
                    <a:pt x="3001677" y="8139955"/>
                    <a:pt x="3141245" y="7950491"/>
                    <a:pt x="3162667" y="7734959"/>
                  </a:cubicBezTo>
                  <a:lnTo>
                    <a:pt x="3182141" y="7540409"/>
                  </a:lnTo>
                  <a:cubicBezTo>
                    <a:pt x="3198370" y="7375105"/>
                    <a:pt x="3279514" y="7228239"/>
                    <a:pt x="3409344" y="7122699"/>
                  </a:cubicBezTo>
                  <a:cubicBezTo>
                    <a:pt x="3556053" y="7004442"/>
                    <a:pt x="3599546" y="6805442"/>
                    <a:pt x="3513859" y="6638230"/>
                  </a:cubicBezTo>
                  <a:cubicBezTo>
                    <a:pt x="3463224" y="6543498"/>
                    <a:pt x="3476207" y="6427150"/>
                    <a:pt x="3546316" y="6343226"/>
                  </a:cubicBezTo>
                  <a:cubicBezTo>
                    <a:pt x="3590459" y="6290456"/>
                    <a:pt x="3611879" y="6226878"/>
                    <a:pt x="3612529" y="6163935"/>
                  </a:cubicBezTo>
                  <a:cubicBezTo>
                    <a:pt x="3613179" y="6088913"/>
                    <a:pt x="3583317" y="6013254"/>
                    <a:pt x="3523596" y="5958577"/>
                  </a:cubicBezTo>
                  <a:lnTo>
                    <a:pt x="3063996" y="5518613"/>
                  </a:lnTo>
                  <a:cubicBezTo>
                    <a:pt x="3029591" y="5487460"/>
                    <a:pt x="3008818" y="5446134"/>
                    <a:pt x="2999731" y="5401629"/>
                  </a:cubicBezTo>
                  <a:cubicBezTo>
                    <a:pt x="2985448" y="5317705"/>
                    <a:pt x="2925726" y="5249040"/>
                    <a:pt x="2844583" y="5222338"/>
                  </a:cubicBezTo>
                  <a:lnTo>
                    <a:pt x="2677751" y="5165117"/>
                  </a:lnTo>
                  <a:cubicBezTo>
                    <a:pt x="2521305" y="5112347"/>
                    <a:pt x="2409651" y="4980103"/>
                    <a:pt x="2386282" y="4819250"/>
                  </a:cubicBezTo>
                  <a:cubicBezTo>
                    <a:pt x="2366158" y="4677470"/>
                    <a:pt x="2275277" y="4552856"/>
                    <a:pt x="2144797" y="4487370"/>
                  </a:cubicBezTo>
                  <a:lnTo>
                    <a:pt x="1802694" y="4315708"/>
                  </a:lnTo>
                  <a:cubicBezTo>
                    <a:pt x="1667670" y="4247044"/>
                    <a:pt x="1524857" y="4195545"/>
                    <a:pt x="1377500" y="4159305"/>
                  </a:cubicBezTo>
                  <a:cubicBezTo>
                    <a:pt x="1112645" y="4095727"/>
                    <a:pt x="886742" y="3922793"/>
                    <a:pt x="756912" y="3687553"/>
                  </a:cubicBezTo>
                  <a:cubicBezTo>
                    <a:pt x="627729" y="3452312"/>
                    <a:pt x="605659" y="3171931"/>
                    <a:pt x="697188" y="2920160"/>
                  </a:cubicBezTo>
                  <a:cubicBezTo>
                    <a:pt x="714067" y="2873112"/>
                    <a:pt x="727700" y="2826064"/>
                    <a:pt x="737437" y="2777109"/>
                  </a:cubicBezTo>
                  <a:lnTo>
                    <a:pt x="807544" y="2414711"/>
                  </a:lnTo>
                  <a:cubicBezTo>
                    <a:pt x="864022" y="2119707"/>
                    <a:pt x="1025660" y="1851406"/>
                    <a:pt x="1261950" y="1658127"/>
                  </a:cubicBezTo>
                  <a:cubicBezTo>
                    <a:pt x="1334657" y="1598363"/>
                    <a:pt x="1358025" y="1496638"/>
                    <a:pt x="1317778" y="1410807"/>
                  </a:cubicBezTo>
                  <a:cubicBezTo>
                    <a:pt x="1293760" y="1361851"/>
                    <a:pt x="1293110" y="1304631"/>
                    <a:pt x="1314532" y="1254404"/>
                  </a:cubicBezTo>
                  <a:cubicBezTo>
                    <a:pt x="1447608" y="944141"/>
                    <a:pt x="1463837" y="597638"/>
                    <a:pt x="1361921" y="276566"/>
                  </a:cubicBezTo>
                  <a:lnTo>
                    <a:pt x="1272337" y="0"/>
                  </a:lnTo>
                  <a:lnTo>
                    <a:pt x="1258056" y="0"/>
                  </a:lnTo>
                  <a:lnTo>
                    <a:pt x="1346990" y="278474"/>
                  </a:lnTo>
                  <a:cubicBezTo>
                    <a:pt x="1448906" y="596366"/>
                    <a:pt x="1431380" y="939690"/>
                    <a:pt x="1299601" y="1246139"/>
                  </a:cubicBezTo>
                  <a:cubicBezTo>
                    <a:pt x="1276881" y="1300816"/>
                    <a:pt x="1277531" y="1361216"/>
                    <a:pt x="1302847" y="1414622"/>
                  </a:cubicBezTo>
                  <a:cubicBezTo>
                    <a:pt x="1339849" y="1494730"/>
                    <a:pt x="1318428" y="1588827"/>
                    <a:pt x="1250267" y="1644140"/>
                  </a:cubicBezTo>
                  <a:cubicBezTo>
                    <a:pt x="1010729" y="1838690"/>
                    <a:pt x="847793" y="2110806"/>
                    <a:pt x="790017" y="2409625"/>
                  </a:cubicBezTo>
                  <a:lnTo>
                    <a:pt x="719909" y="2772022"/>
                  </a:lnTo>
                  <a:cubicBezTo>
                    <a:pt x="710821" y="2819070"/>
                    <a:pt x="698488" y="2866118"/>
                    <a:pt x="680960" y="2911895"/>
                  </a:cubicBezTo>
                  <a:cubicBezTo>
                    <a:pt x="587482" y="3168116"/>
                    <a:pt x="609553" y="3451677"/>
                    <a:pt x="740033" y="3691367"/>
                  </a:cubicBezTo>
                  <a:cubicBezTo>
                    <a:pt x="872459" y="3931058"/>
                    <a:pt x="1101610" y="4105263"/>
                    <a:pt x="1371008" y="4170749"/>
                  </a:cubicBezTo>
                  <a:cubicBezTo>
                    <a:pt x="1517067" y="4205717"/>
                    <a:pt x="1659881" y="4258488"/>
                    <a:pt x="1792957" y="4325245"/>
                  </a:cubicBezTo>
                  <a:lnTo>
                    <a:pt x="2135059" y="4496907"/>
                  </a:lnTo>
                  <a:cubicBezTo>
                    <a:pt x="2260996" y="4561121"/>
                    <a:pt x="2349279" y="4681285"/>
                    <a:pt x="2369404" y="4818614"/>
                  </a:cubicBezTo>
                  <a:cubicBezTo>
                    <a:pt x="2394072" y="4983918"/>
                    <a:pt x="2508971" y="5121883"/>
                    <a:pt x="2671259" y="5175925"/>
                  </a:cubicBezTo>
                  <a:lnTo>
                    <a:pt x="2838091" y="5233146"/>
                  </a:lnTo>
                  <a:cubicBezTo>
                    <a:pt x="2914691" y="5258577"/>
                    <a:pt x="2969869" y="5322792"/>
                    <a:pt x="2984800" y="5400993"/>
                  </a:cubicBezTo>
                  <a:cubicBezTo>
                    <a:pt x="2991940" y="5449949"/>
                    <a:pt x="3015960" y="5492546"/>
                    <a:pt x="3051663" y="5526878"/>
                  </a:cubicBezTo>
                  <a:lnTo>
                    <a:pt x="3511261" y="5966842"/>
                  </a:lnTo>
                  <a:cubicBezTo>
                    <a:pt x="3615775" y="6066660"/>
                    <a:pt x="3624214" y="6224335"/>
                    <a:pt x="3532683" y="6334325"/>
                  </a:cubicBezTo>
                  <a:cubicBezTo>
                    <a:pt x="3459979" y="6422064"/>
                    <a:pt x="3446996" y="6544770"/>
                    <a:pt x="3498928" y="6645224"/>
                  </a:cubicBezTo>
                  <a:cubicBezTo>
                    <a:pt x="3580721" y="6806713"/>
                    <a:pt x="3540473" y="6998085"/>
                    <a:pt x="3397659" y="7112526"/>
                  </a:cubicBezTo>
                  <a:cubicBezTo>
                    <a:pt x="3264583" y="7220609"/>
                    <a:pt x="3180194" y="7371926"/>
                    <a:pt x="3163965" y="7540409"/>
                  </a:cubicBezTo>
                  <a:lnTo>
                    <a:pt x="3144490" y="7734959"/>
                  </a:lnTo>
                  <a:cubicBezTo>
                    <a:pt x="3123718" y="7946040"/>
                    <a:pt x="2988046" y="8129146"/>
                    <a:pt x="2790054" y="8214977"/>
                  </a:cubicBezTo>
                  <a:cubicBezTo>
                    <a:pt x="2646591" y="8276012"/>
                    <a:pt x="2534288" y="8387275"/>
                    <a:pt x="2473268" y="8527147"/>
                  </a:cubicBezTo>
                  <a:cubicBezTo>
                    <a:pt x="2373948" y="8752215"/>
                    <a:pt x="2148042" y="8895267"/>
                    <a:pt x="1898119" y="8890816"/>
                  </a:cubicBezTo>
                  <a:lnTo>
                    <a:pt x="1828660" y="8890181"/>
                  </a:lnTo>
                  <a:cubicBezTo>
                    <a:pt x="1766991" y="8888273"/>
                    <a:pt x="1707919" y="8913069"/>
                    <a:pt x="1665724" y="8955666"/>
                  </a:cubicBezTo>
                  <a:cubicBezTo>
                    <a:pt x="1614440" y="9007165"/>
                    <a:pt x="1538490" y="9026875"/>
                    <a:pt x="1467733" y="9010344"/>
                  </a:cubicBezTo>
                  <a:lnTo>
                    <a:pt x="1344394" y="8979826"/>
                  </a:lnTo>
                  <a:cubicBezTo>
                    <a:pt x="1177561" y="8940407"/>
                    <a:pt x="1000992" y="8970290"/>
                    <a:pt x="857530" y="9061843"/>
                  </a:cubicBezTo>
                  <a:cubicBezTo>
                    <a:pt x="715365" y="9154032"/>
                    <a:pt x="616044" y="9302169"/>
                    <a:pt x="588131" y="9467473"/>
                  </a:cubicBezTo>
                  <a:cubicBezTo>
                    <a:pt x="562814" y="9620697"/>
                    <a:pt x="477776" y="9754212"/>
                    <a:pt x="349244" y="9846401"/>
                  </a:cubicBezTo>
                  <a:lnTo>
                    <a:pt x="0" y="10096265"/>
                  </a:lnTo>
                  <a:lnTo>
                    <a:pt x="25317" y="10096265"/>
                  </a:lnTo>
                  <a:lnTo>
                    <a:pt x="358331" y="9859116"/>
                  </a:lnTo>
                  <a:cubicBezTo>
                    <a:pt x="490110" y="9765021"/>
                    <a:pt x="577096" y="9627055"/>
                    <a:pt x="603711" y="9469381"/>
                  </a:cubicBezTo>
                  <a:close/>
                </a:path>
              </a:pathLst>
            </a:custGeom>
            <a:grpFill/>
            <a:ln w="6492"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7F49E4DA-CFB5-43B7-A1B0-B320D48DAF80}"/>
                </a:ext>
              </a:extLst>
            </p:cNvPr>
            <p:cNvSpPr/>
            <p:nvPr/>
          </p:nvSpPr>
          <p:spPr>
            <a:xfrm>
              <a:off x="12490327" y="55196"/>
              <a:ext cx="3596300" cy="10096265"/>
            </a:xfrm>
            <a:custGeom>
              <a:avLst/>
              <a:gdLst>
                <a:gd name="connsiteX0" fmla="*/ 399877 w 3596300"/>
                <a:gd name="connsiteY0" fmla="*/ 9829235 h 10096264"/>
                <a:gd name="connsiteX1" fmla="*/ 654345 w 3596300"/>
                <a:gd name="connsiteY1" fmla="*/ 9392451 h 10096264"/>
                <a:gd name="connsiteX2" fmla="*/ 934779 w 3596300"/>
                <a:gd name="connsiteY2" fmla="*/ 8946129 h 10096264"/>
                <a:gd name="connsiteX3" fmla="*/ 1463838 w 3596300"/>
                <a:gd name="connsiteY3" fmla="*/ 8868564 h 10096264"/>
                <a:gd name="connsiteX4" fmla="*/ 1563157 w 3596300"/>
                <a:gd name="connsiteY4" fmla="*/ 8897174 h 10096264"/>
                <a:gd name="connsiteX5" fmla="*/ 1863066 w 3596300"/>
                <a:gd name="connsiteY5" fmla="*/ 8837410 h 10096264"/>
                <a:gd name="connsiteX6" fmla="*/ 2088322 w 3596300"/>
                <a:gd name="connsiteY6" fmla="*/ 8768110 h 10096264"/>
                <a:gd name="connsiteX7" fmla="*/ 2540780 w 3596300"/>
                <a:gd name="connsiteY7" fmla="*/ 8469927 h 10096264"/>
                <a:gd name="connsiteX8" fmla="*/ 2583625 w 3596300"/>
                <a:gd name="connsiteY8" fmla="*/ 8331326 h 10096264"/>
                <a:gd name="connsiteX9" fmla="*/ 2888076 w 3596300"/>
                <a:gd name="connsiteY9" fmla="*/ 8064932 h 10096264"/>
                <a:gd name="connsiteX10" fmla="*/ 3221739 w 3596300"/>
                <a:gd name="connsiteY10" fmla="*/ 7693633 h 10096264"/>
                <a:gd name="connsiteX11" fmla="*/ 3238618 w 3596300"/>
                <a:gd name="connsiteY11" fmla="*/ 7403080 h 10096264"/>
                <a:gd name="connsiteX12" fmla="*/ 3413889 w 3596300"/>
                <a:gd name="connsiteY12" fmla="*/ 7075015 h 10096264"/>
                <a:gd name="connsiteX13" fmla="*/ 3496981 w 3596300"/>
                <a:gd name="connsiteY13" fmla="*/ 6582917 h 10096264"/>
                <a:gd name="connsiteX14" fmla="*/ 3526193 w 3596300"/>
                <a:gd name="connsiteY14" fmla="*/ 6301265 h 10096264"/>
                <a:gd name="connsiteX15" fmla="*/ 3596949 w 3596300"/>
                <a:gd name="connsiteY15" fmla="*/ 6133417 h 10096264"/>
                <a:gd name="connsiteX16" fmla="*/ 3601493 w 3596300"/>
                <a:gd name="connsiteY16" fmla="*/ 6123245 h 10096264"/>
                <a:gd name="connsiteX17" fmla="*/ 3524245 w 3596300"/>
                <a:gd name="connsiteY17" fmla="*/ 5952855 h 10096264"/>
                <a:gd name="connsiteX18" fmla="*/ 3085418 w 3596300"/>
                <a:gd name="connsiteY18" fmla="*/ 5550402 h 10096264"/>
                <a:gd name="connsiteX19" fmla="*/ 3031539 w 3596300"/>
                <a:gd name="connsiteY19" fmla="*/ 5467115 h 10096264"/>
                <a:gd name="connsiteX20" fmla="*/ 2895217 w 3596300"/>
                <a:gd name="connsiteY20" fmla="*/ 5331693 h 10096264"/>
                <a:gd name="connsiteX21" fmla="*/ 2818617 w 3596300"/>
                <a:gd name="connsiteY21" fmla="*/ 5306261 h 10096264"/>
                <a:gd name="connsiteX22" fmla="*/ 2431074 w 3596300"/>
                <a:gd name="connsiteY22" fmla="*/ 4899359 h 10096264"/>
                <a:gd name="connsiteX23" fmla="*/ 2139604 w 3596300"/>
                <a:gd name="connsiteY23" fmla="*/ 4529968 h 10096264"/>
                <a:gd name="connsiteX24" fmla="*/ 1861767 w 3596300"/>
                <a:gd name="connsiteY24" fmla="*/ 4374836 h 10096264"/>
                <a:gd name="connsiteX25" fmla="*/ 1370359 w 3596300"/>
                <a:gd name="connsiteY25" fmla="*/ 4218433 h 10096264"/>
                <a:gd name="connsiteX26" fmla="*/ 719260 w 3596300"/>
                <a:gd name="connsiteY26" fmla="*/ 3793729 h 10096264"/>
                <a:gd name="connsiteX27" fmla="*/ 695891 w 3596300"/>
                <a:gd name="connsiteY27" fmla="*/ 3027608 h 10096264"/>
                <a:gd name="connsiteX28" fmla="*/ 776385 w 3596300"/>
                <a:gd name="connsiteY28" fmla="*/ 2742140 h 10096264"/>
                <a:gd name="connsiteX29" fmla="*/ 818580 w 3596300"/>
                <a:gd name="connsiteY29" fmla="*/ 2310443 h 10096264"/>
                <a:gd name="connsiteX30" fmla="*/ 1265847 w 3596300"/>
                <a:gd name="connsiteY30" fmla="*/ 1642232 h 10096264"/>
                <a:gd name="connsiteX31" fmla="*/ 1356728 w 3596300"/>
                <a:gd name="connsiteY31" fmla="*/ 1530970 h 10096264"/>
                <a:gd name="connsiteX32" fmla="*/ 1339849 w 3596300"/>
                <a:gd name="connsiteY32" fmla="*/ 1389190 h 10096264"/>
                <a:gd name="connsiteX33" fmla="*/ 1334656 w 3596300"/>
                <a:gd name="connsiteY33" fmla="*/ 1231515 h 10096264"/>
                <a:gd name="connsiteX34" fmla="*/ 1432678 w 3596300"/>
                <a:gd name="connsiteY34" fmla="*/ 1034422 h 10096264"/>
                <a:gd name="connsiteX35" fmla="*/ 1474223 w 3596300"/>
                <a:gd name="connsiteY35" fmla="*/ 456494 h 10096264"/>
                <a:gd name="connsiteX36" fmla="*/ 1096417 w 3596300"/>
                <a:gd name="connsiteY36" fmla="*/ 24796 h 10096264"/>
                <a:gd name="connsiteX37" fmla="*/ 1039292 w 3596300"/>
                <a:gd name="connsiteY37" fmla="*/ 0 h 10096264"/>
                <a:gd name="connsiteX38" fmla="*/ 992553 w 3596300"/>
                <a:gd name="connsiteY38" fmla="*/ 0 h 10096264"/>
                <a:gd name="connsiteX39" fmla="*/ 1089926 w 3596300"/>
                <a:gd name="connsiteY39" fmla="*/ 39419 h 10096264"/>
                <a:gd name="connsiteX40" fmla="*/ 1460592 w 3596300"/>
                <a:gd name="connsiteY40" fmla="*/ 464123 h 10096264"/>
                <a:gd name="connsiteX41" fmla="*/ 1419045 w 3596300"/>
                <a:gd name="connsiteY41" fmla="*/ 1031879 h 10096264"/>
                <a:gd name="connsiteX42" fmla="*/ 1321025 w 3596300"/>
                <a:gd name="connsiteY42" fmla="*/ 1228972 h 10096264"/>
                <a:gd name="connsiteX43" fmla="*/ 1325568 w 3596300"/>
                <a:gd name="connsiteY43" fmla="*/ 1401906 h 10096264"/>
                <a:gd name="connsiteX44" fmla="*/ 1341147 w 3596300"/>
                <a:gd name="connsiteY44" fmla="*/ 1533513 h 10096264"/>
                <a:gd name="connsiteX45" fmla="*/ 1257407 w 3596300"/>
                <a:gd name="connsiteY45" fmla="*/ 1636510 h 10096264"/>
                <a:gd name="connsiteX46" fmla="*/ 801053 w 3596300"/>
                <a:gd name="connsiteY46" fmla="*/ 2316800 h 10096264"/>
                <a:gd name="connsiteX47" fmla="*/ 758859 w 3596300"/>
                <a:gd name="connsiteY47" fmla="*/ 2748498 h 10096264"/>
                <a:gd name="connsiteX48" fmla="*/ 678364 w 3596300"/>
                <a:gd name="connsiteY48" fmla="*/ 3029515 h 10096264"/>
                <a:gd name="connsiteX49" fmla="*/ 701733 w 3596300"/>
                <a:gd name="connsiteY49" fmla="*/ 3808352 h 10096264"/>
                <a:gd name="connsiteX50" fmla="*/ 1363219 w 3596300"/>
                <a:gd name="connsiteY50" fmla="*/ 4240686 h 10096264"/>
                <a:gd name="connsiteX51" fmla="*/ 1848784 w 3596300"/>
                <a:gd name="connsiteY51" fmla="*/ 4395817 h 10096264"/>
                <a:gd name="connsiteX52" fmla="*/ 2126621 w 3596300"/>
                <a:gd name="connsiteY52" fmla="*/ 4550949 h 10096264"/>
                <a:gd name="connsiteX53" fmla="*/ 2410300 w 3596300"/>
                <a:gd name="connsiteY53" fmla="*/ 4911439 h 10096264"/>
                <a:gd name="connsiteX54" fmla="*/ 2808230 w 3596300"/>
                <a:gd name="connsiteY54" fmla="*/ 5328514 h 10096264"/>
                <a:gd name="connsiteX55" fmla="*/ 2884830 w 3596300"/>
                <a:gd name="connsiteY55" fmla="*/ 5353945 h 10096264"/>
                <a:gd name="connsiteX56" fmla="*/ 3010765 w 3596300"/>
                <a:gd name="connsiteY56" fmla="*/ 5478559 h 10096264"/>
                <a:gd name="connsiteX57" fmla="*/ 3069189 w 3596300"/>
                <a:gd name="connsiteY57" fmla="*/ 5567569 h 10096264"/>
                <a:gd name="connsiteX58" fmla="*/ 3508016 w 3596300"/>
                <a:gd name="connsiteY58" fmla="*/ 5970020 h 10096264"/>
                <a:gd name="connsiteX59" fmla="*/ 3580721 w 3596300"/>
                <a:gd name="connsiteY59" fmla="*/ 6129603 h 10096264"/>
                <a:gd name="connsiteX60" fmla="*/ 3513210 w 3596300"/>
                <a:gd name="connsiteY60" fmla="*/ 6291728 h 10096264"/>
                <a:gd name="connsiteX61" fmla="*/ 3482700 w 3596300"/>
                <a:gd name="connsiteY61" fmla="*/ 6591183 h 10096264"/>
                <a:gd name="connsiteX62" fmla="*/ 3402854 w 3596300"/>
                <a:gd name="connsiteY62" fmla="*/ 7064206 h 10096264"/>
                <a:gd name="connsiteX63" fmla="*/ 3221091 w 3596300"/>
                <a:gd name="connsiteY63" fmla="*/ 7403715 h 10096264"/>
                <a:gd name="connsiteX64" fmla="*/ 3204213 w 3596300"/>
                <a:gd name="connsiteY64" fmla="*/ 7694270 h 10096264"/>
                <a:gd name="connsiteX65" fmla="*/ 2882234 w 3596300"/>
                <a:gd name="connsiteY65" fmla="*/ 8047766 h 10096264"/>
                <a:gd name="connsiteX66" fmla="*/ 2565448 w 3596300"/>
                <a:gd name="connsiteY66" fmla="*/ 8324332 h 10096264"/>
                <a:gd name="connsiteX67" fmla="*/ 2522603 w 3596300"/>
                <a:gd name="connsiteY67" fmla="*/ 8462933 h 10096264"/>
                <a:gd name="connsiteX68" fmla="*/ 2087024 w 3596300"/>
                <a:gd name="connsiteY68" fmla="*/ 8750944 h 10096264"/>
                <a:gd name="connsiteX69" fmla="*/ 1850083 w 3596300"/>
                <a:gd name="connsiteY69" fmla="*/ 8823423 h 10096264"/>
                <a:gd name="connsiteX70" fmla="*/ 1563157 w 3596300"/>
                <a:gd name="connsiteY70" fmla="*/ 8880644 h 10096264"/>
                <a:gd name="connsiteX71" fmla="*/ 1463838 w 3596300"/>
                <a:gd name="connsiteY71" fmla="*/ 8852034 h 10096264"/>
                <a:gd name="connsiteX72" fmla="*/ 921146 w 3596300"/>
                <a:gd name="connsiteY72" fmla="*/ 8930871 h 10096264"/>
                <a:gd name="connsiteX73" fmla="*/ 634871 w 3596300"/>
                <a:gd name="connsiteY73" fmla="*/ 9389272 h 10096264"/>
                <a:gd name="connsiteX74" fmla="*/ 386245 w 3596300"/>
                <a:gd name="connsiteY74" fmla="*/ 9815248 h 10096264"/>
                <a:gd name="connsiteX75" fmla="*/ 63617 w 3596300"/>
                <a:gd name="connsiteY75" fmla="*/ 10053667 h 10096264"/>
                <a:gd name="connsiteX76" fmla="*/ 0 w 3596300"/>
                <a:gd name="connsiteY76" fmla="*/ 10096900 h 10096264"/>
                <a:gd name="connsiteX77" fmla="*/ 35054 w 3596300"/>
                <a:gd name="connsiteY77" fmla="*/ 10096900 h 10096264"/>
                <a:gd name="connsiteX78" fmla="*/ 75301 w 3596300"/>
                <a:gd name="connsiteY78" fmla="*/ 10068926 h 10096264"/>
                <a:gd name="connsiteX79" fmla="*/ 399877 w 3596300"/>
                <a:gd name="connsiteY79" fmla="*/ 9829235 h 1009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96300" h="10096264">
                  <a:moveTo>
                    <a:pt x="399877" y="9829235"/>
                  </a:moveTo>
                  <a:cubicBezTo>
                    <a:pt x="540744" y="9723695"/>
                    <a:pt x="633572" y="9565384"/>
                    <a:pt x="654345" y="9392451"/>
                  </a:cubicBezTo>
                  <a:cubicBezTo>
                    <a:pt x="675118" y="9209344"/>
                    <a:pt x="777035" y="9047855"/>
                    <a:pt x="934779" y="8946129"/>
                  </a:cubicBezTo>
                  <a:cubicBezTo>
                    <a:pt x="1090576" y="8845676"/>
                    <a:pt x="1283373" y="8817065"/>
                    <a:pt x="1463838" y="8868564"/>
                  </a:cubicBezTo>
                  <a:lnTo>
                    <a:pt x="1563157" y="8897174"/>
                  </a:lnTo>
                  <a:cubicBezTo>
                    <a:pt x="1667021" y="8927692"/>
                    <a:pt x="1779974" y="8904803"/>
                    <a:pt x="1863066" y="8837410"/>
                  </a:cubicBezTo>
                  <a:cubicBezTo>
                    <a:pt x="1926682" y="8785912"/>
                    <a:pt x="2006528" y="8761752"/>
                    <a:pt x="2088322" y="8768110"/>
                  </a:cubicBezTo>
                  <a:cubicBezTo>
                    <a:pt x="2291506" y="8785912"/>
                    <a:pt x="2480409" y="8660026"/>
                    <a:pt x="2540780" y="8469927"/>
                  </a:cubicBezTo>
                  <a:lnTo>
                    <a:pt x="2583625" y="8331326"/>
                  </a:lnTo>
                  <a:cubicBezTo>
                    <a:pt x="2626468" y="8192724"/>
                    <a:pt x="2743315" y="8091635"/>
                    <a:pt x="2888076" y="8064932"/>
                  </a:cubicBezTo>
                  <a:cubicBezTo>
                    <a:pt x="3073734" y="8030599"/>
                    <a:pt x="3210056" y="7878011"/>
                    <a:pt x="3221739" y="7693633"/>
                  </a:cubicBezTo>
                  <a:lnTo>
                    <a:pt x="3238618" y="7403080"/>
                  </a:lnTo>
                  <a:cubicBezTo>
                    <a:pt x="3247057" y="7274652"/>
                    <a:pt x="3311323" y="7155759"/>
                    <a:pt x="3413889" y="7075015"/>
                  </a:cubicBezTo>
                  <a:cubicBezTo>
                    <a:pt x="3568387" y="6956759"/>
                    <a:pt x="3604739" y="6744407"/>
                    <a:pt x="3496981" y="6582917"/>
                  </a:cubicBezTo>
                  <a:cubicBezTo>
                    <a:pt x="3437259" y="6493907"/>
                    <a:pt x="3450242" y="6376287"/>
                    <a:pt x="3526193" y="6301265"/>
                  </a:cubicBezTo>
                  <a:cubicBezTo>
                    <a:pt x="3570335" y="6257395"/>
                    <a:pt x="3596301" y="6195724"/>
                    <a:pt x="3596949" y="6133417"/>
                  </a:cubicBezTo>
                  <a:cubicBezTo>
                    <a:pt x="3596949" y="6132146"/>
                    <a:pt x="3596949" y="6128967"/>
                    <a:pt x="3601493" y="6123245"/>
                  </a:cubicBezTo>
                  <a:cubicBezTo>
                    <a:pt x="3600195" y="6059666"/>
                    <a:pt x="3572281" y="5997360"/>
                    <a:pt x="3524245" y="5952855"/>
                  </a:cubicBezTo>
                  <a:lnTo>
                    <a:pt x="3085418" y="5550402"/>
                  </a:lnTo>
                  <a:cubicBezTo>
                    <a:pt x="3061399" y="5526879"/>
                    <a:pt x="3041925" y="5498268"/>
                    <a:pt x="3031539" y="5467115"/>
                  </a:cubicBezTo>
                  <a:cubicBezTo>
                    <a:pt x="3009467" y="5403536"/>
                    <a:pt x="2960133" y="5353309"/>
                    <a:pt x="2895217" y="5331693"/>
                  </a:cubicBezTo>
                  <a:lnTo>
                    <a:pt x="2818617" y="5306261"/>
                  </a:lnTo>
                  <a:cubicBezTo>
                    <a:pt x="2627766" y="5243318"/>
                    <a:pt x="2483006" y="5090094"/>
                    <a:pt x="2431074" y="4899359"/>
                  </a:cubicBezTo>
                  <a:cubicBezTo>
                    <a:pt x="2388229" y="4744227"/>
                    <a:pt x="2282417" y="4609441"/>
                    <a:pt x="2139604" y="4529968"/>
                  </a:cubicBezTo>
                  <a:lnTo>
                    <a:pt x="1861767" y="4374836"/>
                  </a:lnTo>
                  <a:cubicBezTo>
                    <a:pt x="1708568" y="4289641"/>
                    <a:pt x="1544982" y="4236871"/>
                    <a:pt x="1370359" y="4218433"/>
                  </a:cubicBezTo>
                  <a:cubicBezTo>
                    <a:pt x="1096417" y="4188551"/>
                    <a:pt x="853635" y="4028969"/>
                    <a:pt x="719260" y="3793729"/>
                  </a:cubicBezTo>
                  <a:cubicBezTo>
                    <a:pt x="585535" y="3558488"/>
                    <a:pt x="577096" y="3271749"/>
                    <a:pt x="695891" y="3027608"/>
                  </a:cubicBezTo>
                  <a:cubicBezTo>
                    <a:pt x="738735" y="2937962"/>
                    <a:pt x="766648" y="2841959"/>
                    <a:pt x="776385" y="2742140"/>
                  </a:cubicBezTo>
                  <a:lnTo>
                    <a:pt x="818580" y="2310443"/>
                  </a:lnTo>
                  <a:cubicBezTo>
                    <a:pt x="844546" y="2028790"/>
                    <a:pt x="1013326" y="1778926"/>
                    <a:pt x="1265847" y="1642232"/>
                  </a:cubicBezTo>
                  <a:cubicBezTo>
                    <a:pt x="1311287" y="1618709"/>
                    <a:pt x="1343095" y="1579290"/>
                    <a:pt x="1356728" y="1530970"/>
                  </a:cubicBezTo>
                  <a:cubicBezTo>
                    <a:pt x="1370359" y="1483922"/>
                    <a:pt x="1363219" y="1432423"/>
                    <a:pt x="1339849" y="1389190"/>
                  </a:cubicBezTo>
                  <a:cubicBezTo>
                    <a:pt x="1311287" y="1340235"/>
                    <a:pt x="1310637" y="1281107"/>
                    <a:pt x="1334656" y="1231515"/>
                  </a:cubicBezTo>
                  <a:lnTo>
                    <a:pt x="1432678" y="1034422"/>
                  </a:lnTo>
                  <a:cubicBezTo>
                    <a:pt x="1522910" y="853859"/>
                    <a:pt x="1537841" y="648501"/>
                    <a:pt x="1474223" y="456494"/>
                  </a:cubicBezTo>
                  <a:cubicBezTo>
                    <a:pt x="1413852" y="270209"/>
                    <a:pt x="1274934" y="113170"/>
                    <a:pt x="1096417" y="24796"/>
                  </a:cubicBezTo>
                  <a:cubicBezTo>
                    <a:pt x="1077593" y="15895"/>
                    <a:pt x="1058766" y="7629"/>
                    <a:pt x="1039292" y="0"/>
                  </a:cubicBezTo>
                  <a:lnTo>
                    <a:pt x="992553" y="0"/>
                  </a:lnTo>
                  <a:cubicBezTo>
                    <a:pt x="1025660" y="10808"/>
                    <a:pt x="1058766" y="24160"/>
                    <a:pt x="1089926" y="39419"/>
                  </a:cubicBezTo>
                  <a:cubicBezTo>
                    <a:pt x="1265847" y="125885"/>
                    <a:pt x="1400221" y="280381"/>
                    <a:pt x="1460592" y="464123"/>
                  </a:cubicBezTo>
                  <a:cubicBezTo>
                    <a:pt x="1522262" y="653587"/>
                    <a:pt x="1507331" y="853859"/>
                    <a:pt x="1419045" y="1031879"/>
                  </a:cubicBezTo>
                  <a:lnTo>
                    <a:pt x="1321025" y="1228972"/>
                  </a:lnTo>
                  <a:cubicBezTo>
                    <a:pt x="1293759" y="1283650"/>
                    <a:pt x="1296356" y="1348500"/>
                    <a:pt x="1325568" y="1401906"/>
                  </a:cubicBezTo>
                  <a:cubicBezTo>
                    <a:pt x="1347639" y="1441960"/>
                    <a:pt x="1353482" y="1489008"/>
                    <a:pt x="1341147" y="1533513"/>
                  </a:cubicBezTo>
                  <a:cubicBezTo>
                    <a:pt x="1328814" y="1577383"/>
                    <a:pt x="1298304" y="1614258"/>
                    <a:pt x="1257407" y="1636510"/>
                  </a:cubicBezTo>
                  <a:cubicBezTo>
                    <a:pt x="999045" y="1775111"/>
                    <a:pt x="828317" y="2028790"/>
                    <a:pt x="801053" y="2316800"/>
                  </a:cubicBezTo>
                  <a:lnTo>
                    <a:pt x="758859" y="2748498"/>
                  </a:lnTo>
                  <a:cubicBezTo>
                    <a:pt x="749121" y="2845774"/>
                    <a:pt x="721207" y="2941777"/>
                    <a:pt x="678364" y="3029515"/>
                  </a:cubicBezTo>
                  <a:cubicBezTo>
                    <a:pt x="556324" y="3276836"/>
                    <a:pt x="566061" y="3568661"/>
                    <a:pt x="701733" y="3808352"/>
                  </a:cubicBezTo>
                  <a:cubicBezTo>
                    <a:pt x="837407" y="4048043"/>
                    <a:pt x="1084732" y="4209532"/>
                    <a:pt x="1363219" y="4240686"/>
                  </a:cubicBezTo>
                  <a:cubicBezTo>
                    <a:pt x="1534595" y="4259759"/>
                    <a:pt x="1698831" y="4312530"/>
                    <a:pt x="1848784" y="4395817"/>
                  </a:cubicBezTo>
                  <a:lnTo>
                    <a:pt x="2126621" y="4550949"/>
                  </a:lnTo>
                  <a:cubicBezTo>
                    <a:pt x="2266189" y="4628514"/>
                    <a:pt x="2369405" y="4758850"/>
                    <a:pt x="2410300" y="4911439"/>
                  </a:cubicBezTo>
                  <a:cubicBezTo>
                    <a:pt x="2462882" y="5107896"/>
                    <a:pt x="2612836" y="5263664"/>
                    <a:pt x="2808230" y="5328514"/>
                  </a:cubicBezTo>
                  <a:lnTo>
                    <a:pt x="2884830" y="5353945"/>
                  </a:lnTo>
                  <a:cubicBezTo>
                    <a:pt x="2943254" y="5373654"/>
                    <a:pt x="2991291" y="5419431"/>
                    <a:pt x="3010765" y="5478559"/>
                  </a:cubicBezTo>
                  <a:cubicBezTo>
                    <a:pt x="3022450" y="5512255"/>
                    <a:pt x="3041925" y="5543409"/>
                    <a:pt x="3069189" y="5567569"/>
                  </a:cubicBezTo>
                  <a:lnTo>
                    <a:pt x="3508016" y="5970020"/>
                  </a:lnTo>
                  <a:cubicBezTo>
                    <a:pt x="3552807" y="6011347"/>
                    <a:pt x="3579423" y="6069203"/>
                    <a:pt x="3580721" y="6129603"/>
                  </a:cubicBezTo>
                  <a:cubicBezTo>
                    <a:pt x="3582019" y="6190002"/>
                    <a:pt x="3557352" y="6249130"/>
                    <a:pt x="3513210" y="6291728"/>
                  </a:cubicBezTo>
                  <a:cubicBezTo>
                    <a:pt x="3432714" y="6370565"/>
                    <a:pt x="3419731" y="6497722"/>
                    <a:pt x="3482700" y="6591183"/>
                  </a:cubicBezTo>
                  <a:cubicBezTo>
                    <a:pt x="3585264" y="6746950"/>
                    <a:pt x="3550861" y="6950401"/>
                    <a:pt x="3402854" y="7064206"/>
                  </a:cubicBezTo>
                  <a:cubicBezTo>
                    <a:pt x="3295094" y="7147495"/>
                    <a:pt x="3229531" y="7270836"/>
                    <a:pt x="3221091" y="7403715"/>
                  </a:cubicBezTo>
                  <a:lnTo>
                    <a:pt x="3204213" y="7694270"/>
                  </a:lnTo>
                  <a:cubicBezTo>
                    <a:pt x="3192528" y="7871017"/>
                    <a:pt x="3060101" y="8017884"/>
                    <a:pt x="2882234" y="8047766"/>
                  </a:cubicBezTo>
                  <a:cubicBezTo>
                    <a:pt x="2731630" y="8075104"/>
                    <a:pt x="2610239" y="8181916"/>
                    <a:pt x="2565448" y="8324332"/>
                  </a:cubicBezTo>
                  <a:lnTo>
                    <a:pt x="2522603" y="8462933"/>
                  </a:lnTo>
                  <a:cubicBezTo>
                    <a:pt x="2465478" y="8645403"/>
                    <a:pt x="2282417" y="8766838"/>
                    <a:pt x="2087024" y="8750944"/>
                  </a:cubicBezTo>
                  <a:cubicBezTo>
                    <a:pt x="1999388" y="8742678"/>
                    <a:pt x="1916945" y="8768746"/>
                    <a:pt x="1850083" y="8823423"/>
                  </a:cubicBezTo>
                  <a:cubicBezTo>
                    <a:pt x="1769587" y="8887637"/>
                    <a:pt x="1662477" y="8909254"/>
                    <a:pt x="1563157" y="8880644"/>
                  </a:cubicBezTo>
                  <a:lnTo>
                    <a:pt x="1463838" y="8852034"/>
                  </a:lnTo>
                  <a:cubicBezTo>
                    <a:pt x="1278830" y="8797992"/>
                    <a:pt x="1081487" y="8827238"/>
                    <a:pt x="921146" y="8930871"/>
                  </a:cubicBezTo>
                  <a:cubicBezTo>
                    <a:pt x="760806" y="9034504"/>
                    <a:pt x="656942" y="9202351"/>
                    <a:pt x="634871" y="9389272"/>
                  </a:cubicBezTo>
                  <a:cubicBezTo>
                    <a:pt x="615396" y="9559026"/>
                    <a:pt x="523866" y="9712887"/>
                    <a:pt x="386245" y="9815248"/>
                  </a:cubicBezTo>
                  <a:lnTo>
                    <a:pt x="63617" y="10053667"/>
                  </a:lnTo>
                  <a:cubicBezTo>
                    <a:pt x="43494" y="10068290"/>
                    <a:pt x="22071" y="10082913"/>
                    <a:pt x="0" y="10096900"/>
                  </a:cubicBezTo>
                  <a:lnTo>
                    <a:pt x="35054" y="10096900"/>
                  </a:lnTo>
                  <a:cubicBezTo>
                    <a:pt x="48686" y="10088000"/>
                    <a:pt x="62318" y="10078463"/>
                    <a:pt x="75301" y="10068926"/>
                  </a:cubicBezTo>
                  <a:lnTo>
                    <a:pt x="399877" y="9829235"/>
                  </a:lnTo>
                  <a:close/>
                </a:path>
              </a:pathLst>
            </a:custGeom>
            <a:grpFill/>
            <a:ln w="6492"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F2658257-2E0E-4848-87B0-0095412F0E13}"/>
                </a:ext>
              </a:extLst>
            </p:cNvPr>
            <p:cNvSpPr/>
            <p:nvPr/>
          </p:nvSpPr>
          <p:spPr>
            <a:xfrm>
              <a:off x="11156321" y="54561"/>
              <a:ext cx="1863065" cy="178020"/>
            </a:xfrm>
            <a:custGeom>
              <a:avLst/>
              <a:gdLst>
                <a:gd name="connsiteX0" fmla="*/ 70109 w 1863065"/>
                <a:gd name="connsiteY0" fmla="*/ 131607 h 178019"/>
                <a:gd name="connsiteX1" fmla="*/ 256415 w 1863065"/>
                <a:gd name="connsiteY1" fmla="*/ 175477 h 178019"/>
                <a:gd name="connsiteX2" fmla="*/ 1566403 w 1863065"/>
                <a:gd name="connsiteY2" fmla="*/ 42598 h 178019"/>
                <a:gd name="connsiteX3" fmla="*/ 1584579 w 1863065"/>
                <a:gd name="connsiteY3" fmla="*/ 42598 h 178019"/>
                <a:gd name="connsiteX4" fmla="*/ 1857223 w 1863065"/>
                <a:gd name="connsiteY4" fmla="*/ 3179 h 178019"/>
                <a:gd name="connsiteX5" fmla="*/ 1867610 w 1863065"/>
                <a:gd name="connsiteY5" fmla="*/ 0 h 178019"/>
                <a:gd name="connsiteX6" fmla="*/ 1811133 w 1863065"/>
                <a:gd name="connsiteY6" fmla="*/ 0 h 178019"/>
                <a:gd name="connsiteX7" fmla="*/ 1584579 w 1863065"/>
                <a:gd name="connsiteY7" fmla="*/ 26703 h 178019"/>
                <a:gd name="connsiteX8" fmla="*/ 1566403 w 1863065"/>
                <a:gd name="connsiteY8" fmla="*/ 26703 h 178019"/>
                <a:gd name="connsiteX9" fmla="*/ 253169 w 1863065"/>
                <a:gd name="connsiteY9" fmla="*/ 160854 h 178019"/>
                <a:gd name="connsiteX10" fmla="*/ 80495 w 1863065"/>
                <a:gd name="connsiteY10" fmla="*/ 120163 h 178019"/>
                <a:gd name="connsiteX11" fmla="*/ 15580 w 1863065"/>
                <a:gd name="connsiteY11" fmla="*/ 0 h 178019"/>
                <a:gd name="connsiteX12" fmla="*/ 0 w 1863065"/>
                <a:gd name="connsiteY12" fmla="*/ 0 h 178019"/>
                <a:gd name="connsiteX13" fmla="*/ 70109 w 1863065"/>
                <a:gd name="connsiteY13" fmla="*/ 131607 h 17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3065" h="178019">
                  <a:moveTo>
                    <a:pt x="70109" y="131607"/>
                  </a:moveTo>
                  <a:cubicBezTo>
                    <a:pt x="120742" y="174841"/>
                    <a:pt x="191500" y="191371"/>
                    <a:pt x="256415" y="175477"/>
                  </a:cubicBezTo>
                  <a:cubicBezTo>
                    <a:pt x="684855" y="71844"/>
                    <a:pt x="1124980" y="26067"/>
                    <a:pt x="1566403" y="42598"/>
                  </a:cubicBezTo>
                  <a:lnTo>
                    <a:pt x="1584579" y="42598"/>
                  </a:lnTo>
                  <a:cubicBezTo>
                    <a:pt x="1678057" y="46412"/>
                    <a:pt x="1770237" y="33697"/>
                    <a:pt x="1857223" y="3179"/>
                  </a:cubicBezTo>
                  <a:cubicBezTo>
                    <a:pt x="1860469" y="1907"/>
                    <a:pt x="1864364" y="636"/>
                    <a:pt x="1867610" y="0"/>
                  </a:cubicBezTo>
                  <a:lnTo>
                    <a:pt x="1811133" y="0"/>
                  </a:lnTo>
                  <a:cubicBezTo>
                    <a:pt x="1737780" y="20981"/>
                    <a:pt x="1662477" y="29882"/>
                    <a:pt x="1584579" y="26703"/>
                  </a:cubicBezTo>
                  <a:lnTo>
                    <a:pt x="1566403" y="26703"/>
                  </a:lnTo>
                  <a:cubicBezTo>
                    <a:pt x="1124980" y="10173"/>
                    <a:pt x="683557" y="55949"/>
                    <a:pt x="253169" y="160854"/>
                  </a:cubicBezTo>
                  <a:cubicBezTo>
                    <a:pt x="191500" y="175477"/>
                    <a:pt x="127883" y="160218"/>
                    <a:pt x="80495" y="120163"/>
                  </a:cubicBezTo>
                  <a:cubicBezTo>
                    <a:pt x="43494" y="89010"/>
                    <a:pt x="21422" y="46412"/>
                    <a:pt x="15580" y="0"/>
                  </a:cubicBezTo>
                  <a:lnTo>
                    <a:pt x="0" y="0"/>
                  </a:lnTo>
                  <a:cubicBezTo>
                    <a:pt x="5843" y="50227"/>
                    <a:pt x="30511" y="97911"/>
                    <a:pt x="70109" y="131607"/>
                  </a:cubicBezTo>
                  <a:close/>
                </a:path>
              </a:pathLst>
            </a:custGeom>
            <a:grpFill/>
            <a:ln w="6492"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8142DEED-29AB-417A-8A61-F15988AEE2E7}"/>
                </a:ext>
              </a:extLst>
            </p:cNvPr>
            <p:cNvSpPr/>
            <p:nvPr/>
          </p:nvSpPr>
          <p:spPr>
            <a:xfrm>
              <a:off x="7721010" y="8738234"/>
              <a:ext cx="3765080" cy="1411443"/>
            </a:xfrm>
            <a:custGeom>
              <a:avLst/>
              <a:gdLst>
                <a:gd name="connsiteX0" fmla="*/ 2557658 w 3765079"/>
                <a:gd name="connsiteY0" fmla="*/ 858187 h 1411442"/>
                <a:gd name="connsiteX1" fmla="*/ 2262943 w 3765079"/>
                <a:gd name="connsiteY1" fmla="*/ 814953 h 1411442"/>
                <a:gd name="connsiteX2" fmla="*/ 2235679 w 3765079"/>
                <a:gd name="connsiteY2" fmla="*/ 819404 h 1411442"/>
                <a:gd name="connsiteX3" fmla="*/ 1733884 w 3765079"/>
                <a:gd name="connsiteY3" fmla="*/ 647742 h 1411442"/>
                <a:gd name="connsiteX4" fmla="*/ 1356727 w 3765079"/>
                <a:gd name="connsiteY4" fmla="*/ 261821 h 1411442"/>
                <a:gd name="connsiteX5" fmla="*/ 1309339 w 3765079"/>
                <a:gd name="connsiteY5" fmla="*/ 180440 h 1411442"/>
                <a:gd name="connsiteX6" fmla="*/ 1116541 w 3765079"/>
                <a:gd name="connsiteY6" fmla="*/ 4963 h 1411442"/>
                <a:gd name="connsiteX7" fmla="*/ 868565 w 3765079"/>
                <a:gd name="connsiteY7" fmla="*/ 93337 h 1411442"/>
                <a:gd name="connsiteX8" fmla="*/ 783526 w 3765079"/>
                <a:gd name="connsiteY8" fmla="*/ 197606 h 1411442"/>
                <a:gd name="connsiteX9" fmla="*/ 455055 w 3765079"/>
                <a:gd name="connsiteY9" fmla="*/ 468451 h 1411442"/>
                <a:gd name="connsiteX10" fmla="*/ 229800 w 3765079"/>
                <a:gd name="connsiteY10" fmla="*/ 629305 h 1411442"/>
                <a:gd name="connsiteX11" fmla="*/ 18176 w 3765079"/>
                <a:gd name="connsiteY11" fmla="*/ 1147469 h 1411442"/>
                <a:gd name="connsiteX12" fmla="*/ 17527 w 3765079"/>
                <a:gd name="connsiteY12" fmla="*/ 1279076 h 1411442"/>
                <a:gd name="connsiteX13" fmla="*/ 0 w 3765079"/>
                <a:gd name="connsiteY13" fmla="*/ 1413227 h 1411442"/>
                <a:gd name="connsiteX14" fmla="*/ 17527 w 3765079"/>
                <a:gd name="connsiteY14" fmla="*/ 1413227 h 1411442"/>
                <a:gd name="connsiteX15" fmla="*/ 35703 w 3765079"/>
                <a:gd name="connsiteY15" fmla="*/ 1280984 h 1411442"/>
                <a:gd name="connsiteX16" fmla="*/ 36352 w 3765079"/>
                <a:gd name="connsiteY16" fmla="*/ 1146833 h 1411442"/>
                <a:gd name="connsiteX17" fmla="*/ 241484 w 3765079"/>
                <a:gd name="connsiteY17" fmla="*/ 640748 h 1411442"/>
                <a:gd name="connsiteX18" fmla="*/ 465441 w 3765079"/>
                <a:gd name="connsiteY18" fmla="*/ 481166 h 1411442"/>
                <a:gd name="connsiteX19" fmla="*/ 797158 w 3765079"/>
                <a:gd name="connsiteY19" fmla="*/ 207779 h 1411442"/>
                <a:gd name="connsiteX20" fmla="*/ 882197 w 3765079"/>
                <a:gd name="connsiteY20" fmla="*/ 103510 h 1411442"/>
                <a:gd name="connsiteX21" fmla="*/ 1114593 w 3765079"/>
                <a:gd name="connsiteY21" fmla="*/ 20858 h 1411442"/>
                <a:gd name="connsiteX22" fmla="*/ 1297005 w 3765079"/>
                <a:gd name="connsiteY22" fmla="*/ 185526 h 1411442"/>
                <a:gd name="connsiteX23" fmla="*/ 1348937 w 3765079"/>
                <a:gd name="connsiteY23" fmla="*/ 274536 h 1411442"/>
                <a:gd name="connsiteX24" fmla="*/ 1726095 w 3765079"/>
                <a:gd name="connsiteY24" fmla="*/ 660457 h 1411442"/>
                <a:gd name="connsiteX25" fmla="*/ 2241520 w 3765079"/>
                <a:gd name="connsiteY25" fmla="*/ 836570 h 1411442"/>
                <a:gd name="connsiteX26" fmla="*/ 2268785 w 3765079"/>
                <a:gd name="connsiteY26" fmla="*/ 832119 h 1411442"/>
                <a:gd name="connsiteX27" fmla="*/ 2554412 w 3765079"/>
                <a:gd name="connsiteY27" fmla="*/ 875353 h 1411442"/>
                <a:gd name="connsiteX28" fmla="*/ 3726780 w 3765079"/>
                <a:gd name="connsiteY28" fmla="*/ 1413227 h 1411442"/>
                <a:gd name="connsiteX29" fmla="*/ 3765080 w 3765079"/>
                <a:gd name="connsiteY29" fmla="*/ 1413227 h 1411442"/>
                <a:gd name="connsiteX30" fmla="*/ 2557658 w 3765079"/>
                <a:gd name="connsiteY30" fmla="*/ 85818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5079" h="1411442">
                  <a:moveTo>
                    <a:pt x="2557658" y="858187"/>
                  </a:moveTo>
                  <a:cubicBezTo>
                    <a:pt x="2466128" y="816225"/>
                    <a:pt x="2363561" y="800966"/>
                    <a:pt x="2262943" y="814953"/>
                  </a:cubicBezTo>
                  <a:lnTo>
                    <a:pt x="2235679" y="819404"/>
                  </a:lnTo>
                  <a:cubicBezTo>
                    <a:pt x="2050021" y="844835"/>
                    <a:pt x="1862416" y="779985"/>
                    <a:pt x="1733884" y="647742"/>
                  </a:cubicBezTo>
                  <a:lnTo>
                    <a:pt x="1356727" y="261821"/>
                  </a:lnTo>
                  <a:cubicBezTo>
                    <a:pt x="1334007" y="239568"/>
                    <a:pt x="1317778" y="211593"/>
                    <a:pt x="1309339" y="180440"/>
                  </a:cubicBezTo>
                  <a:cubicBezTo>
                    <a:pt x="1284671" y="90159"/>
                    <a:pt x="1209369" y="23401"/>
                    <a:pt x="1116541" y="4963"/>
                  </a:cubicBezTo>
                  <a:cubicBezTo>
                    <a:pt x="1023063" y="-13475"/>
                    <a:pt x="928287" y="20222"/>
                    <a:pt x="868565" y="93337"/>
                  </a:cubicBezTo>
                  <a:lnTo>
                    <a:pt x="783526" y="197606"/>
                  </a:lnTo>
                  <a:cubicBezTo>
                    <a:pt x="684855" y="319677"/>
                    <a:pt x="572552" y="392156"/>
                    <a:pt x="455055" y="468451"/>
                  </a:cubicBezTo>
                  <a:cubicBezTo>
                    <a:pt x="382351" y="516770"/>
                    <a:pt x="305101" y="565090"/>
                    <a:pt x="229800" y="629305"/>
                  </a:cubicBezTo>
                  <a:cubicBezTo>
                    <a:pt x="75301" y="756462"/>
                    <a:pt x="-2597" y="951012"/>
                    <a:pt x="18176" y="1147469"/>
                  </a:cubicBezTo>
                  <a:cubicBezTo>
                    <a:pt x="22071" y="1191974"/>
                    <a:pt x="22071" y="1234571"/>
                    <a:pt x="17527" y="1279076"/>
                  </a:cubicBezTo>
                  <a:lnTo>
                    <a:pt x="0" y="1413227"/>
                  </a:lnTo>
                  <a:lnTo>
                    <a:pt x="17527" y="1413227"/>
                  </a:lnTo>
                  <a:lnTo>
                    <a:pt x="35703" y="1280984"/>
                  </a:lnTo>
                  <a:cubicBezTo>
                    <a:pt x="42195" y="1236479"/>
                    <a:pt x="42195" y="1191338"/>
                    <a:pt x="36352" y="1146833"/>
                  </a:cubicBezTo>
                  <a:cubicBezTo>
                    <a:pt x="14930" y="954826"/>
                    <a:pt x="91530" y="765362"/>
                    <a:pt x="241484" y="640748"/>
                  </a:cubicBezTo>
                  <a:cubicBezTo>
                    <a:pt x="315488" y="577805"/>
                    <a:pt x="392737" y="529486"/>
                    <a:pt x="465441" y="481166"/>
                  </a:cubicBezTo>
                  <a:cubicBezTo>
                    <a:pt x="584886" y="403601"/>
                    <a:pt x="697189" y="330486"/>
                    <a:pt x="797158" y="207779"/>
                  </a:cubicBezTo>
                  <a:lnTo>
                    <a:pt x="882197" y="103510"/>
                  </a:lnTo>
                  <a:cubicBezTo>
                    <a:pt x="938673" y="36117"/>
                    <a:pt x="1027607" y="4328"/>
                    <a:pt x="1114593" y="20858"/>
                  </a:cubicBezTo>
                  <a:cubicBezTo>
                    <a:pt x="1203527" y="37388"/>
                    <a:pt x="1272337" y="101603"/>
                    <a:pt x="1297005" y="185526"/>
                  </a:cubicBezTo>
                  <a:cubicBezTo>
                    <a:pt x="1307392" y="219223"/>
                    <a:pt x="1324919" y="249105"/>
                    <a:pt x="1348937" y="274536"/>
                  </a:cubicBezTo>
                  <a:lnTo>
                    <a:pt x="1726095" y="660457"/>
                  </a:lnTo>
                  <a:cubicBezTo>
                    <a:pt x="1859171" y="795880"/>
                    <a:pt x="2051319" y="862002"/>
                    <a:pt x="2241520" y="836570"/>
                  </a:cubicBezTo>
                  <a:lnTo>
                    <a:pt x="2268785" y="832119"/>
                  </a:lnTo>
                  <a:cubicBezTo>
                    <a:pt x="2365509" y="819404"/>
                    <a:pt x="2464829" y="834663"/>
                    <a:pt x="2554412" y="875353"/>
                  </a:cubicBezTo>
                  <a:lnTo>
                    <a:pt x="3726780" y="1413227"/>
                  </a:lnTo>
                  <a:lnTo>
                    <a:pt x="3765080" y="1413227"/>
                  </a:lnTo>
                  <a:lnTo>
                    <a:pt x="2557658" y="858187"/>
                  </a:lnTo>
                  <a:close/>
                </a:path>
              </a:pathLst>
            </a:custGeom>
            <a:grpFill/>
            <a:ln w="6492"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6A07D611-193E-4FE6-9335-CC52828603F6}"/>
                </a:ext>
              </a:extLst>
            </p:cNvPr>
            <p:cNvSpPr/>
            <p:nvPr/>
          </p:nvSpPr>
          <p:spPr>
            <a:xfrm>
              <a:off x="7597023" y="54561"/>
              <a:ext cx="8302650" cy="10089907"/>
            </a:xfrm>
            <a:custGeom>
              <a:avLst/>
              <a:gdLst>
                <a:gd name="connsiteX0" fmla="*/ 23369 w 8302650"/>
                <a:gd name="connsiteY0" fmla="*/ 9854666 h 10089906"/>
                <a:gd name="connsiteX1" fmla="*/ 362875 w 8302650"/>
                <a:gd name="connsiteY1" fmla="*/ 9085367 h 10089906"/>
                <a:gd name="connsiteX2" fmla="*/ 855581 w 8302650"/>
                <a:gd name="connsiteY2" fmla="*/ 8633959 h 10089906"/>
                <a:gd name="connsiteX3" fmla="*/ 860126 w 8302650"/>
                <a:gd name="connsiteY3" fmla="*/ 8629509 h 10089906"/>
                <a:gd name="connsiteX4" fmla="*/ 1242476 w 8302650"/>
                <a:gd name="connsiteY4" fmla="*/ 8494722 h 10089906"/>
                <a:gd name="connsiteX5" fmla="*/ 1564456 w 8302650"/>
                <a:gd name="connsiteY5" fmla="*/ 8737592 h 10089906"/>
                <a:gd name="connsiteX6" fmla="*/ 1633266 w 8302650"/>
                <a:gd name="connsiteY6" fmla="*/ 8845676 h 10089906"/>
                <a:gd name="connsiteX7" fmla="*/ 1899418 w 8302650"/>
                <a:gd name="connsiteY7" fmla="*/ 9150216 h 10089906"/>
                <a:gd name="connsiteX8" fmla="*/ 2450548 w 8302650"/>
                <a:gd name="connsiteY8" fmla="*/ 9381006 h 10089906"/>
                <a:gd name="connsiteX9" fmla="*/ 2742666 w 8302650"/>
                <a:gd name="connsiteY9" fmla="*/ 9429962 h 10089906"/>
                <a:gd name="connsiteX10" fmla="*/ 4001371 w 8302650"/>
                <a:gd name="connsiteY10" fmla="*/ 9944312 h 10089906"/>
                <a:gd name="connsiteX11" fmla="*/ 4077971 w 8302650"/>
                <a:gd name="connsiteY11" fmla="*/ 9979916 h 10089906"/>
                <a:gd name="connsiteX12" fmla="*/ 4967309 w 8302650"/>
                <a:gd name="connsiteY12" fmla="*/ 9900442 h 10089906"/>
                <a:gd name="connsiteX13" fmla="*/ 5143229 w 8302650"/>
                <a:gd name="connsiteY13" fmla="*/ 9759934 h 10089906"/>
                <a:gd name="connsiteX14" fmla="*/ 5381468 w 8302650"/>
                <a:gd name="connsiteY14" fmla="*/ 9281824 h 10089906"/>
                <a:gd name="connsiteX15" fmla="*/ 5660603 w 8302650"/>
                <a:gd name="connsiteY15" fmla="*/ 8780825 h 10089906"/>
                <a:gd name="connsiteX16" fmla="*/ 6239646 w 8302650"/>
                <a:gd name="connsiteY16" fmla="*/ 8714068 h 10089906"/>
                <a:gd name="connsiteX17" fmla="*/ 6397390 w 8302650"/>
                <a:gd name="connsiteY17" fmla="*/ 8772561 h 10089906"/>
                <a:gd name="connsiteX18" fmla="*/ 6676525 w 8302650"/>
                <a:gd name="connsiteY18" fmla="*/ 8716611 h 10089906"/>
                <a:gd name="connsiteX19" fmla="*/ 6839461 w 8302650"/>
                <a:gd name="connsiteY19" fmla="*/ 8648583 h 10089906"/>
                <a:gd name="connsiteX20" fmla="*/ 7321133 w 8302650"/>
                <a:gd name="connsiteY20" fmla="*/ 8305259 h 10089906"/>
                <a:gd name="connsiteX21" fmla="*/ 7377609 w 8302650"/>
                <a:gd name="connsiteY21" fmla="*/ 8158392 h 10089906"/>
                <a:gd name="connsiteX22" fmla="*/ 7660638 w 8302650"/>
                <a:gd name="connsiteY22" fmla="*/ 7924424 h 10089906"/>
                <a:gd name="connsiteX23" fmla="*/ 7979372 w 8302650"/>
                <a:gd name="connsiteY23" fmla="*/ 7575378 h 10089906"/>
                <a:gd name="connsiteX24" fmla="*/ 7995601 w 8302650"/>
                <a:gd name="connsiteY24" fmla="*/ 7371926 h 10089906"/>
                <a:gd name="connsiteX25" fmla="*/ 8124134 w 8302650"/>
                <a:gd name="connsiteY25" fmla="*/ 7096631 h 10089906"/>
                <a:gd name="connsiteX26" fmla="*/ 8181908 w 8302650"/>
                <a:gd name="connsiteY26" fmla="*/ 6555578 h 10089906"/>
                <a:gd name="connsiteX27" fmla="*/ 8224102 w 8302650"/>
                <a:gd name="connsiteY27" fmla="*/ 6299357 h 10089906"/>
                <a:gd name="connsiteX28" fmla="*/ 8303299 w 8302650"/>
                <a:gd name="connsiteY28" fmla="*/ 6142318 h 10089906"/>
                <a:gd name="connsiteX29" fmla="*/ 8303299 w 8302650"/>
                <a:gd name="connsiteY29" fmla="*/ 6137868 h 10089906"/>
                <a:gd name="connsiteX30" fmla="*/ 8231892 w 8302650"/>
                <a:gd name="connsiteY30" fmla="*/ 5980829 h 10089906"/>
                <a:gd name="connsiteX31" fmla="*/ 7827472 w 8302650"/>
                <a:gd name="connsiteY31" fmla="*/ 5625425 h 10089906"/>
                <a:gd name="connsiteX32" fmla="*/ 7773592 w 8302650"/>
                <a:gd name="connsiteY32" fmla="*/ 5561847 h 10089906"/>
                <a:gd name="connsiteX33" fmla="*/ 7646357 w 8302650"/>
                <a:gd name="connsiteY33" fmla="*/ 5448677 h 10089906"/>
                <a:gd name="connsiteX34" fmla="*/ 7560670 w 8302650"/>
                <a:gd name="connsiteY34" fmla="*/ 5409894 h 10089906"/>
                <a:gd name="connsiteX35" fmla="*/ 7230252 w 8302650"/>
                <a:gd name="connsiteY35" fmla="*/ 5018251 h 10089906"/>
                <a:gd name="connsiteX36" fmla="*/ 7230252 w 8302650"/>
                <a:gd name="connsiteY36" fmla="*/ 5016979 h 10089906"/>
                <a:gd name="connsiteX37" fmla="*/ 6915414 w 8302650"/>
                <a:gd name="connsiteY37" fmla="*/ 4626607 h 10089906"/>
                <a:gd name="connsiteX38" fmla="*/ 6657051 w 8302650"/>
                <a:gd name="connsiteY38" fmla="*/ 4496271 h 10089906"/>
                <a:gd name="connsiteX39" fmla="*/ 6183818 w 8302650"/>
                <a:gd name="connsiteY39" fmla="*/ 4354491 h 10089906"/>
                <a:gd name="connsiteX40" fmla="*/ 5448979 w 8302650"/>
                <a:gd name="connsiteY40" fmla="*/ 3866844 h 10089906"/>
                <a:gd name="connsiteX41" fmla="*/ 5430803 w 8302650"/>
                <a:gd name="connsiteY41" fmla="*/ 2998998 h 10089906"/>
                <a:gd name="connsiteX42" fmla="*/ 5531422 w 8302650"/>
                <a:gd name="connsiteY42" fmla="*/ 2594003 h 10089906"/>
                <a:gd name="connsiteX43" fmla="*/ 5540510 w 8302650"/>
                <a:gd name="connsiteY43" fmla="*/ 2136873 h 10089906"/>
                <a:gd name="connsiteX44" fmla="*/ 5898192 w 8302650"/>
                <a:gd name="connsiteY44" fmla="*/ 1609808 h 10089906"/>
                <a:gd name="connsiteX45" fmla="*/ 6028022 w 8302650"/>
                <a:gd name="connsiteY45" fmla="*/ 1351043 h 10089906"/>
                <a:gd name="connsiteX46" fmla="*/ 6051392 w 8302650"/>
                <a:gd name="connsiteY46" fmla="*/ 1194640 h 10089906"/>
                <a:gd name="connsiteX47" fmla="*/ 6188364 w 8302650"/>
                <a:gd name="connsiteY47" fmla="*/ 967029 h 10089906"/>
                <a:gd name="connsiteX48" fmla="*/ 6241594 w 8302650"/>
                <a:gd name="connsiteY48" fmla="*/ 476203 h 10089906"/>
                <a:gd name="connsiteX49" fmla="*/ 5472998 w 8302650"/>
                <a:gd name="connsiteY49" fmla="*/ 94732 h 10089906"/>
                <a:gd name="connsiteX50" fmla="*/ 5110771 w 8302650"/>
                <a:gd name="connsiteY50" fmla="*/ 148138 h 10089906"/>
                <a:gd name="connsiteX51" fmla="*/ 3832591 w 8302650"/>
                <a:gd name="connsiteY51" fmla="*/ 287375 h 10089906"/>
                <a:gd name="connsiteX52" fmla="*/ 3691076 w 8302650"/>
                <a:gd name="connsiteY52" fmla="*/ 320436 h 10089906"/>
                <a:gd name="connsiteX53" fmla="*/ 3478803 w 8302650"/>
                <a:gd name="connsiteY53" fmla="*/ 268937 h 10089906"/>
                <a:gd name="connsiteX54" fmla="*/ 3400256 w 8302650"/>
                <a:gd name="connsiteY54" fmla="*/ 69301 h 10089906"/>
                <a:gd name="connsiteX55" fmla="*/ 3397659 w 8302650"/>
                <a:gd name="connsiteY55" fmla="*/ 0 h 10089906"/>
                <a:gd name="connsiteX56" fmla="*/ 3382729 w 8302650"/>
                <a:gd name="connsiteY56" fmla="*/ 0 h 10089906"/>
                <a:gd name="connsiteX57" fmla="*/ 3385326 w 8302650"/>
                <a:gd name="connsiteY57" fmla="*/ 68029 h 10089906"/>
                <a:gd name="connsiteX58" fmla="*/ 3469716 w 8302650"/>
                <a:gd name="connsiteY58" fmla="*/ 279745 h 10089906"/>
                <a:gd name="connsiteX59" fmla="*/ 3694971 w 8302650"/>
                <a:gd name="connsiteY59" fmla="*/ 334423 h 10089906"/>
                <a:gd name="connsiteX60" fmla="*/ 3836487 w 8302650"/>
                <a:gd name="connsiteY60" fmla="*/ 301362 h 10089906"/>
                <a:gd name="connsiteX61" fmla="*/ 5112070 w 8302650"/>
                <a:gd name="connsiteY61" fmla="*/ 162125 h 10089906"/>
                <a:gd name="connsiteX62" fmla="*/ 5478191 w 8302650"/>
                <a:gd name="connsiteY62" fmla="*/ 106812 h 10089906"/>
                <a:gd name="connsiteX63" fmla="*/ 6228611 w 8302650"/>
                <a:gd name="connsiteY63" fmla="*/ 477474 h 10089906"/>
                <a:gd name="connsiteX64" fmla="*/ 6177327 w 8302650"/>
                <a:gd name="connsiteY64" fmla="*/ 956856 h 10089906"/>
                <a:gd name="connsiteX65" fmla="*/ 6040357 w 8302650"/>
                <a:gd name="connsiteY65" fmla="*/ 1184467 h 10089906"/>
                <a:gd name="connsiteX66" fmla="*/ 6015039 w 8302650"/>
                <a:gd name="connsiteY66" fmla="*/ 1352315 h 10089906"/>
                <a:gd name="connsiteX67" fmla="*/ 5894298 w 8302650"/>
                <a:gd name="connsiteY67" fmla="*/ 1595184 h 10089906"/>
                <a:gd name="connsiteX68" fmla="*/ 5527527 w 8302650"/>
                <a:gd name="connsiteY68" fmla="*/ 2135602 h 10089906"/>
                <a:gd name="connsiteX69" fmla="*/ 5518439 w 8302650"/>
                <a:gd name="connsiteY69" fmla="*/ 2592731 h 10089906"/>
                <a:gd name="connsiteX70" fmla="*/ 5419118 w 8302650"/>
                <a:gd name="connsiteY70" fmla="*/ 2992004 h 10089906"/>
                <a:gd name="connsiteX71" fmla="*/ 5438593 w 8302650"/>
                <a:gd name="connsiteY71" fmla="*/ 3873202 h 10089906"/>
                <a:gd name="connsiteX72" fmla="*/ 6183818 w 8302650"/>
                <a:gd name="connsiteY72" fmla="*/ 4367843 h 10089906"/>
                <a:gd name="connsiteX73" fmla="*/ 6651208 w 8302650"/>
                <a:gd name="connsiteY73" fmla="*/ 4508351 h 10089906"/>
                <a:gd name="connsiteX74" fmla="*/ 6909570 w 8302650"/>
                <a:gd name="connsiteY74" fmla="*/ 4638687 h 10089906"/>
                <a:gd name="connsiteX75" fmla="*/ 7217269 w 8302650"/>
                <a:gd name="connsiteY75" fmla="*/ 5020158 h 10089906"/>
                <a:gd name="connsiteX76" fmla="*/ 7217269 w 8302650"/>
                <a:gd name="connsiteY76" fmla="*/ 5021429 h 10089906"/>
                <a:gd name="connsiteX77" fmla="*/ 7554828 w 8302650"/>
                <a:gd name="connsiteY77" fmla="*/ 5421974 h 10089906"/>
                <a:gd name="connsiteX78" fmla="*/ 7640516 w 8302650"/>
                <a:gd name="connsiteY78" fmla="*/ 5460757 h 10089906"/>
                <a:gd name="connsiteX79" fmla="*/ 7761907 w 8302650"/>
                <a:gd name="connsiteY79" fmla="*/ 5567569 h 10089906"/>
                <a:gd name="connsiteX80" fmla="*/ 7818383 w 8302650"/>
                <a:gd name="connsiteY80" fmla="*/ 5634326 h 10089906"/>
                <a:gd name="connsiteX81" fmla="*/ 8222804 w 8302650"/>
                <a:gd name="connsiteY81" fmla="*/ 5989730 h 10089906"/>
                <a:gd name="connsiteX82" fmla="*/ 8289667 w 8302650"/>
                <a:gd name="connsiteY82" fmla="*/ 6139139 h 10089906"/>
                <a:gd name="connsiteX83" fmla="*/ 8216313 w 8302650"/>
                <a:gd name="connsiteY83" fmla="*/ 6286006 h 10089906"/>
                <a:gd name="connsiteX84" fmla="*/ 8170872 w 8302650"/>
                <a:gd name="connsiteY84" fmla="*/ 6561301 h 10089906"/>
                <a:gd name="connsiteX85" fmla="*/ 8114396 w 8302650"/>
                <a:gd name="connsiteY85" fmla="*/ 7084552 h 10089906"/>
                <a:gd name="connsiteX86" fmla="*/ 7981320 w 8302650"/>
                <a:gd name="connsiteY86" fmla="*/ 7368112 h 10089906"/>
                <a:gd name="connsiteX87" fmla="*/ 7965091 w 8302650"/>
                <a:gd name="connsiteY87" fmla="*/ 7571563 h 10089906"/>
                <a:gd name="connsiteX88" fmla="*/ 7658692 w 8302650"/>
                <a:gd name="connsiteY88" fmla="*/ 7905986 h 10089906"/>
                <a:gd name="connsiteX89" fmla="*/ 7363328 w 8302650"/>
                <a:gd name="connsiteY89" fmla="*/ 8148855 h 10089906"/>
                <a:gd name="connsiteX90" fmla="*/ 7306851 w 8302650"/>
                <a:gd name="connsiteY90" fmla="*/ 8295722 h 10089906"/>
                <a:gd name="connsiteX91" fmla="*/ 6838813 w 8302650"/>
                <a:gd name="connsiteY91" fmla="*/ 8630145 h 10089906"/>
                <a:gd name="connsiteX92" fmla="*/ 6666788 w 8302650"/>
                <a:gd name="connsiteY92" fmla="*/ 8702624 h 10089906"/>
                <a:gd name="connsiteX93" fmla="*/ 6402584 w 8302650"/>
                <a:gd name="connsiteY93" fmla="*/ 8755394 h 10089906"/>
                <a:gd name="connsiteX94" fmla="*/ 6244840 w 8302650"/>
                <a:gd name="connsiteY94" fmla="*/ 8696902 h 10089906"/>
                <a:gd name="connsiteX95" fmla="*/ 5650866 w 8302650"/>
                <a:gd name="connsiteY95" fmla="*/ 8764931 h 10089906"/>
                <a:gd name="connsiteX96" fmla="*/ 5363940 w 8302650"/>
                <a:gd name="connsiteY96" fmla="*/ 9278010 h 10089906"/>
                <a:gd name="connsiteX97" fmla="*/ 5131544 w 8302650"/>
                <a:gd name="connsiteY97" fmla="*/ 9745312 h 10089906"/>
                <a:gd name="connsiteX98" fmla="*/ 4955624 w 8302650"/>
                <a:gd name="connsiteY98" fmla="*/ 9885820 h 10089906"/>
                <a:gd name="connsiteX99" fmla="*/ 4083164 w 8302650"/>
                <a:gd name="connsiteY99" fmla="*/ 9964021 h 10089906"/>
                <a:gd name="connsiteX100" fmla="*/ 4005266 w 8302650"/>
                <a:gd name="connsiteY100" fmla="*/ 9926510 h 10089906"/>
                <a:gd name="connsiteX101" fmla="*/ 2746561 w 8302650"/>
                <a:gd name="connsiteY101" fmla="*/ 9412160 h 10089906"/>
                <a:gd name="connsiteX102" fmla="*/ 2448600 w 8302650"/>
                <a:gd name="connsiteY102" fmla="*/ 9361297 h 10089906"/>
                <a:gd name="connsiteX103" fmla="*/ 1909155 w 8302650"/>
                <a:gd name="connsiteY103" fmla="*/ 9136229 h 10089906"/>
                <a:gd name="connsiteX104" fmla="*/ 1643003 w 8302650"/>
                <a:gd name="connsiteY104" fmla="*/ 8831688 h 10089906"/>
                <a:gd name="connsiteX105" fmla="*/ 1576140 w 8302650"/>
                <a:gd name="connsiteY105" fmla="*/ 8728056 h 10089906"/>
                <a:gd name="connsiteX106" fmla="*/ 1243775 w 8302650"/>
                <a:gd name="connsiteY106" fmla="*/ 8476284 h 10089906"/>
                <a:gd name="connsiteX107" fmla="*/ 848441 w 8302650"/>
                <a:gd name="connsiteY107" fmla="*/ 8615521 h 10089906"/>
                <a:gd name="connsiteX108" fmla="*/ 843897 w 8302650"/>
                <a:gd name="connsiteY108" fmla="*/ 8619972 h 10089906"/>
                <a:gd name="connsiteX109" fmla="*/ 352489 w 8302650"/>
                <a:gd name="connsiteY109" fmla="*/ 9069472 h 10089906"/>
                <a:gd name="connsiteX110" fmla="*/ 6492 w 8302650"/>
                <a:gd name="connsiteY110" fmla="*/ 9852123 h 10089906"/>
                <a:gd name="connsiteX111" fmla="*/ 7141 w 8302650"/>
                <a:gd name="connsiteY111" fmla="*/ 10009798 h 10089906"/>
                <a:gd name="connsiteX112" fmla="*/ 0 w 8302650"/>
                <a:gd name="connsiteY112" fmla="*/ 10093086 h 10089906"/>
                <a:gd name="connsiteX113" fmla="*/ 14930 w 8302650"/>
                <a:gd name="connsiteY113" fmla="*/ 10093086 h 10089906"/>
                <a:gd name="connsiteX114" fmla="*/ 22071 w 8302650"/>
                <a:gd name="connsiteY114" fmla="*/ 10011069 h 10089906"/>
                <a:gd name="connsiteX115" fmla="*/ 23369 w 8302650"/>
                <a:gd name="connsiteY115" fmla="*/ 9854666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302650" h="10089906">
                  <a:moveTo>
                    <a:pt x="23369" y="9854666"/>
                  </a:moveTo>
                  <a:cubicBezTo>
                    <a:pt x="-6492" y="9556483"/>
                    <a:pt x="120742" y="9267836"/>
                    <a:pt x="362875" y="9085367"/>
                  </a:cubicBezTo>
                  <a:cubicBezTo>
                    <a:pt x="540094" y="8950580"/>
                    <a:pt x="706926" y="8799899"/>
                    <a:pt x="855581" y="8633959"/>
                  </a:cubicBezTo>
                  <a:lnTo>
                    <a:pt x="860126" y="8629509"/>
                  </a:lnTo>
                  <a:cubicBezTo>
                    <a:pt x="955551" y="8523968"/>
                    <a:pt x="1099013" y="8473105"/>
                    <a:pt x="1242476" y="8494722"/>
                  </a:cubicBezTo>
                  <a:cubicBezTo>
                    <a:pt x="1387237" y="8516339"/>
                    <a:pt x="1506681" y="8607257"/>
                    <a:pt x="1564456" y="8737592"/>
                  </a:cubicBezTo>
                  <a:cubicBezTo>
                    <a:pt x="1581982" y="8777646"/>
                    <a:pt x="1604703" y="8813250"/>
                    <a:pt x="1633266" y="8845676"/>
                  </a:cubicBezTo>
                  <a:lnTo>
                    <a:pt x="1899418" y="9150216"/>
                  </a:lnTo>
                  <a:cubicBezTo>
                    <a:pt x="2035091" y="9305984"/>
                    <a:pt x="2240871" y="9391815"/>
                    <a:pt x="2450548" y="9381006"/>
                  </a:cubicBezTo>
                  <a:cubicBezTo>
                    <a:pt x="2549867" y="9375920"/>
                    <a:pt x="2651135" y="9392451"/>
                    <a:pt x="2742666" y="9429962"/>
                  </a:cubicBezTo>
                  <a:lnTo>
                    <a:pt x="4001371" y="9944312"/>
                  </a:lnTo>
                  <a:cubicBezTo>
                    <a:pt x="4026688" y="9955121"/>
                    <a:pt x="4052654" y="9966564"/>
                    <a:pt x="4077971" y="9979916"/>
                  </a:cubicBezTo>
                  <a:cubicBezTo>
                    <a:pt x="4364896" y="10135047"/>
                    <a:pt x="4714140" y="10103894"/>
                    <a:pt x="4967309" y="9900442"/>
                  </a:cubicBezTo>
                  <a:lnTo>
                    <a:pt x="5143229" y="9759934"/>
                  </a:lnTo>
                  <a:cubicBezTo>
                    <a:pt x="5289937" y="9642950"/>
                    <a:pt x="5376923" y="9468109"/>
                    <a:pt x="5381468" y="9281824"/>
                  </a:cubicBezTo>
                  <a:cubicBezTo>
                    <a:pt x="5386012" y="9080916"/>
                    <a:pt x="5489876" y="8893360"/>
                    <a:pt x="5660603" y="8780825"/>
                  </a:cubicBezTo>
                  <a:cubicBezTo>
                    <a:pt x="5830031" y="8668292"/>
                    <a:pt x="6047496" y="8643496"/>
                    <a:pt x="6239646" y="8714068"/>
                  </a:cubicBezTo>
                  <a:lnTo>
                    <a:pt x="6397390" y="8772561"/>
                  </a:lnTo>
                  <a:cubicBezTo>
                    <a:pt x="6493465" y="8808800"/>
                    <a:pt x="6601873" y="8785912"/>
                    <a:pt x="6676525" y="8716611"/>
                  </a:cubicBezTo>
                  <a:cubicBezTo>
                    <a:pt x="6720668" y="8675285"/>
                    <a:pt x="6779092" y="8651125"/>
                    <a:pt x="6839461" y="8648583"/>
                  </a:cubicBezTo>
                  <a:cubicBezTo>
                    <a:pt x="7056279" y="8638409"/>
                    <a:pt x="7243883" y="8503623"/>
                    <a:pt x="7321133" y="8305259"/>
                  </a:cubicBezTo>
                  <a:lnTo>
                    <a:pt x="7377609" y="8158392"/>
                  </a:lnTo>
                  <a:cubicBezTo>
                    <a:pt x="7423698" y="8037593"/>
                    <a:pt x="7531458" y="7948583"/>
                    <a:pt x="7660638" y="7924424"/>
                  </a:cubicBezTo>
                  <a:cubicBezTo>
                    <a:pt x="7833963" y="7891362"/>
                    <a:pt x="7966389" y="7747675"/>
                    <a:pt x="7979372" y="7575378"/>
                  </a:cubicBezTo>
                  <a:lnTo>
                    <a:pt x="7995601" y="7371926"/>
                  </a:lnTo>
                  <a:cubicBezTo>
                    <a:pt x="8004041" y="7268930"/>
                    <a:pt x="8049481" y="7170383"/>
                    <a:pt x="8124134" y="7096631"/>
                  </a:cubicBezTo>
                  <a:cubicBezTo>
                    <a:pt x="8271491" y="6951673"/>
                    <a:pt x="8295509" y="6729148"/>
                    <a:pt x="8181908" y="6555578"/>
                  </a:cubicBezTo>
                  <a:cubicBezTo>
                    <a:pt x="8126730" y="6471019"/>
                    <a:pt x="8145556" y="6362300"/>
                    <a:pt x="8224102" y="6299357"/>
                  </a:cubicBezTo>
                  <a:cubicBezTo>
                    <a:pt x="8272789" y="6261210"/>
                    <a:pt x="8301352" y="6203989"/>
                    <a:pt x="8303299" y="6142318"/>
                  </a:cubicBezTo>
                  <a:cubicBezTo>
                    <a:pt x="8303299" y="6141047"/>
                    <a:pt x="8303299" y="6139139"/>
                    <a:pt x="8303299" y="6137868"/>
                  </a:cubicBezTo>
                  <a:cubicBezTo>
                    <a:pt x="8303948" y="6077468"/>
                    <a:pt x="8276684" y="6020883"/>
                    <a:pt x="8231892" y="5980829"/>
                  </a:cubicBezTo>
                  <a:lnTo>
                    <a:pt x="7827472" y="5625425"/>
                  </a:lnTo>
                  <a:cubicBezTo>
                    <a:pt x="7806698" y="5606352"/>
                    <a:pt x="7788523" y="5585371"/>
                    <a:pt x="7773592" y="5561847"/>
                  </a:cubicBezTo>
                  <a:cubicBezTo>
                    <a:pt x="7743730" y="5512891"/>
                    <a:pt x="7700237" y="5472837"/>
                    <a:pt x="7646357" y="5448677"/>
                  </a:cubicBezTo>
                  <a:lnTo>
                    <a:pt x="7560670" y="5409894"/>
                  </a:lnTo>
                  <a:cubicBezTo>
                    <a:pt x="7393838" y="5334871"/>
                    <a:pt x="7274393" y="5192456"/>
                    <a:pt x="7230252" y="5018251"/>
                  </a:cubicBezTo>
                  <a:lnTo>
                    <a:pt x="7230252" y="5016979"/>
                  </a:lnTo>
                  <a:cubicBezTo>
                    <a:pt x="7188057" y="4848496"/>
                    <a:pt x="7072508" y="4706080"/>
                    <a:pt x="6915414" y="4626607"/>
                  </a:cubicBezTo>
                  <a:lnTo>
                    <a:pt x="6657051" y="4496271"/>
                  </a:lnTo>
                  <a:cubicBezTo>
                    <a:pt x="6508394" y="4421249"/>
                    <a:pt x="6349352" y="4372929"/>
                    <a:pt x="6183818" y="4354491"/>
                  </a:cubicBezTo>
                  <a:cubicBezTo>
                    <a:pt x="5872225" y="4318252"/>
                    <a:pt x="5597635" y="4136417"/>
                    <a:pt x="5448979" y="3866844"/>
                  </a:cubicBezTo>
                  <a:cubicBezTo>
                    <a:pt x="5300324" y="3598543"/>
                    <a:pt x="5293182" y="3274292"/>
                    <a:pt x="5430803" y="2998998"/>
                  </a:cubicBezTo>
                  <a:cubicBezTo>
                    <a:pt x="5495069" y="2873748"/>
                    <a:pt x="5528825" y="2733875"/>
                    <a:pt x="5531422" y="2594003"/>
                  </a:cubicBezTo>
                  <a:lnTo>
                    <a:pt x="5540510" y="2136873"/>
                  </a:lnTo>
                  <a:cubicBezTo>
                    <a:pt x="5545054" y="1909898"/>
                    <a:pt x="5685270" y="1702632"/>
                    <a:pt x="5898192" y="1609808"/>
                  </a:cubicBezTo>
                  <a:cubicBezTo>
                    <a:pt x="6000758" y="1565938"/>
                    <a:pt x="6054638" y="1457219"/>
                    <a:pt x="6028022" y="1351043"/>
                  </a:cubicBezTo>
                  <a:cubicBezTo>
                    <a:pt x="6015039" y="1297637"/>
                    <a:pt x="6022830" y="1241688"/>
                    <a:pt x="6051392" y="1194640"/>
                  </a:cubicBezTo>
                  <a:lnTo>
                    <a:pt x="6188364" y="967029"/>
                  </a:lnTo>
                  <a:cubicBezTo>
                    <a:pt x="6276647" y="818891"/>
                    <a:pt x="6296122" y="640235"/>
                    <a:pt x="6241594" y="476203"/>
                  </a:cubicBezTo>
                  <a:cubicBezTo>
                    <a:pt x="6137080" y="164033"/>
                    <a:pt x="5791731" y="-6358"/>
                    <a:pt x="5472998" y="94732"/>
                  </a:cubicBezTo>
                  <a:cubicBezTo>
                    <a:pt x="5356800" y="132243"/>
                    <a:pt x="5234759" y="150681"/>
                    <a:pt x="5110771" y="148138"/>
                  </a:cubicBezTo>
                  <a:cubicBezTo>
                    <a:pt x="4681682" y="142416"/>
                    <a:pt x="4250645" y="188192"/>
                    <a:pt x="3832591" y="287375"/>
                  </a:cubicBezTo>
                  <a:lnTo>
                    <a:pt x="3691076" y="320436"/>
                  </a:lnTo>
                  <a:cubicBezTo>
                    <a:pt x="3615775" y="337602"/>
                    <a:pt x="3537227" y="319164"/>
                    <a:pt x="3478803" y="268937"/>
                  </a:cubicBezTo>
                  <a:cubicBezTo>
                    <a:pt x="3421679" y="218710"/>
                    <a:pt x="3392467" y="144323"/>
                    <a:pt x="3400256" y="69301"/>
                  </a:cubicBezTo>
                  <a:cubicBezTo>
                    <a:pt x="3402853" y="45777"/>
                    <a:pt x="3401555" y="22252"/>
                    <a:pt x="3397659" y="0"/>
                  </a:cubicBezTo>
                  <a:lnTo>
                    <a:pt x="3382729" y="0"/>
                  </a:lnTo>
                  <a:cubicBezTo>
                    <a:pt x="3387273" y="22252"/>
                    <a:pt x="3387922" y="45141"/>
                    <a:pt x="3385326" y="68029"/>
                  </a:cubicBezTo>
                  <a:cubicBezTo>
                    <a:pt x="3377536" y="147502"/>
                    <a:pt x="3408046" y="226339"/>
                    <a:pt x="3469716" y="279745"/>
                  </a:cubicBezTo>
                  <a:cubicBezTo>
                    <a:pt x="3531385" y="333151"/>
                    <a:pt x="3615125" y="352861"/>
                    <a:pt x="3694971" y="334423"/>
                  </a:cubicBezTo>
                  <a:lnTo>
                    <a:pt x="3836487" y="301362"/>
                  </a:lnTo>
                  <a:cubicBezTo>
                    <a:pt x="4254540" y="202180"/>
                    <a:pt x="4682331" y="156403"/>
                    <a:pt x="5112070" y="162125"/>
                  </a:cubicBezTo>
                  <a:cubicBezTo>
                    <a:pt x="5235409" y="162761"/>
                    <a:pt x="5359396" y="144323"/>
                    <a:pt x="5478191" y="106812"/>
                  </a:cubicBezTo>
                  <a:cubicBezTo>
                    <a:pt x="5789135" y="6994"/>
                    <a:pt x="6125395" y="172934"/>
                    <a:pt x="6228611" y="477474"/>
                  </a:cubicBezTo>
                  <a:cubicBezTo>
                    <a:pt x="6283139" y="637057"/>
                    <a:pt x="6263664" y="811262"/>
                    <a:pt x="6177327" y="956856"/>
                  </a:cubicBezTo>
                  <a:lnTo>
                    <a:pt x="6040357" y="1184467"/>
                  </a:lnTo>
                  <a:cubicBezTo>
                    <a:pt x="6009847" y="1235966"/>
                    <a:pt x="6000110" y="1295094"/>
                    <a:pt x="6015039" y="1352315"/>
                  </a:cubicBezTo>
                  <a:cubicBezTo>
                    <a:pt x="6039707" y="1451497"/>
                    <a:pt x="5989723" y="1554494"/>
                    <a:pt x="5894298" y="1595184"/>
                  </a:cubicBezTo>
                  <a:cubicBezTo>
                    <a:pt x="5675533" y="1689916"/>
                    <a:pt x="5532071" y="1902904"/>
                    <a:pt x="5527527" y="2135602"/>
                  </a:cubicBezTo>
                  <a:lnTo>
                    <a:pt x="5518439" y="2592731"/>
                  </a:lnTo>
                  <a:cubicBezTo>
                    <a:pt x="5515842" y="2730061"/>
                    <a:pt x="5482086" y="2868662"/>
                    <a:pt x="5419118" y="2992004"/>
                  </a:cubicBezTo>
                  <a:cubicBezTo>
                    <a:pt x="5280199" y="3269842"/>
                    <a:pt x="5286691" y="3600450"/>
                    <a:pt x="5438593" y="3873202"/>
                  </a:cubicBezTo>
                  <a:cubicBezTo>
                    <a:pt x="5590494" y="4147225"/>
                    <a:pt x="5868980" y="4332239"/>
                    <a:pt x="6183818" y="4367843"/>
                  </a:cubicBezTo>
                  <a:cubicBezTo>
                    <a:pt x="6348054" y="4386916"/>
                    <a:pt x="6504500" y="4434600"/>
                    <a:pt x="6651208" y="4508351"/>
                  </a:cubicBezTo>
                  <a:lnTo>
                    <a:pt x="6909570" y="4638687"/>
                  </a:lnTo>
                  <a:cubicBezTo>
                    <a:pt x="7064069" y="4716253"/>
                    <a:pt x="7176372" y="4856125"/>
                    <a:pt x="7217269" y="5020158"/>
                  </a:cubicBezTo>
                  <a:lnTo>
                    <a:pt x="7217269" y="5021429"/>
                  </a:lnTo>
                  <a:cubicBezTo>
                    <a:pt x="7261410" y="5198814"/>
                    <a:pt x="7385399" y="5345680"/>
                    <a:pt x="7554828" y="5421974"/>
                  </a:cubicBezTo>
                  <a:lnTo>
                    <a:pt x="7640516" y="5460757"/>
                  </a:lnTo>
                  <a:cubicBezTo>
                    <a:pt x="7691798" y="5483010"/>
                    <a:pt x="7733345" y="5520521"/>
                    <a:pt x="7761907" y="5567569"/>
                  </a:cubicBezTo>
                  <a:cubicBezTo>
                    <a:pt x="7778135" y="5593000"/>
                    <a:pt x="7796312" y="5615253"/>
                    <a:pt x="7818383" y="5634326"/>
                  </a:cubicBezTo>
                  <a:lnTo>
                    <a:pt x="8222804" y="5989730"/>
                  </a:lnTo>
                  <a:cubicBezTo>
                    <a:pt x="8266297" y="6026606"/>
                    <a:pt x="8291615" y="6081919"/>
                    <a:pt x="8289667" y="6139139"/>
                  </a:cubicBezTo>
                  <a:cubicBezTo>
                    <a:pt x="8289018" y="6196360"/>
                    <a:pt x="8261753" y="6249766"/>
                    <a:pt x="8216313" y="6286006"/>
                  </a:cubicBezTo>
                  <a:cubicBezTo>
                    <a:pt x="8131273" y="6353399"/>
                    <a:pt x="8112449" y="6471019"/>
                    <a:pt x="8170872" y="6561301"/>
                  </a:cubicBezTo>
                  <a:cubicBezTo>
                    <a:pt x="8279930" y="6728512"/>
                    <a:pt x="8257210" y="6944043"/>
                    <a:pt x="8114396" y="7084552"/>
                  </a:cubicBezTo>
                  <a:cubicBezTo>
                    <a:pt x="8037146" y="7160846"/>
                    <a:pt x="7989760" y="7260664"/>
                    <a:pt x="7981320" y="7368112"/>
                  </a:cubicBezTo>
                  <a:lnTo>
                    <a:pt x="7965091" y="7571563"/>
                  </a:lnTo>
                  <a:cubicBezTo>
                    <a:pt x="7952108" y="7736867"/>
                    <a:pt x="7826172" y="7874832"/>
                    <a:pt x="7658692" y="7905986"/>
                  </a:cubicBezTo>
                  <a:cubicBezTo>
                    <a:pt x="7524317" y="7930146"/>
                    <a:pt x="7410715" y="8023606"/>
                    <a:pt x="7363328" y="8148855"/>
                  </a:cubicBezTo>
                  <a:lnTo>
                    <a:pt x="7306851" y="8295722"/>
                  </a:lnTo>
                  <a:cubicBezTo>
                    <a:pt x="7233498" y="8490272"/>
                    <a:pt x="7049788" y="8619972"/>
                    <a:pt x="6838813" y="8630145"/>
                  </a:cubicBezTo>
                  <a:cubicBezTo>
                    <a:pt x="6773898" y="8632688"/>
                    <a:pt x="6713527" y="8658755"/>
                    <a:pt x="6666788" y="8702624"/>
                  </a:cubicBezTo>
                  <a:cubicBezTo>
                    <a:pt x="6597329" y="8768745"/>
                    <a:pt x="6492815" y="8788455"/>
                    <a:pt x="6402584" y="8755394"/>
                  </a:cubicBezTo>
                  <a:lnTo>
                    <a:pt x="6244840" y="8696902"/>
                  </a:lnTo>
                  <a:cubicBezTo>
                    <a:pt x="6046198" y="8625058"/>
                    <a:pt x="5824839" y="8649854"/>
                    <a:pt x="5650866" y="8764931"/>
                  </a:cubicBezTo>
                  <a:cubicBezTo>
                    <a:pt x="5475595" y="8880008"/>
                    <a:pt x="5368485" y="9071380"/>
                    <a:pt x="5363940" y="9278010"/>
                  </a:cubicBezTo>
                  <a:cubicBezTo>
                    <a:pt x="5359396" y="9459208"/>
                    <a:pt x="5275656" y="9630234"/>
                    <a:pt x="5131544" y="9745312"/>
                  </a:cubicBezTo>
                  <a:lnTo>
                    <a:pt x="4955624" y="9885820"/>
                  </a:lnTo>
                  <a:cubicBezTo>
                    <a:pt x="4706999" y="10086092"/>
                    <a:pt x="4364896" y="10116609"/>
                    <a:pt x="4083164" y="9964021"/>
                  </a:cubicBezTo>
                  <a:cubicBezTo>
                    <a:pt x="4057847" y="9950670"/>
                    <a:pt x="4031881" y="9937318"/>
                    <a:pt x="4005266" y="9926510"/>
                  </a:cubicBezTo>
                  <a:lnTo>
                    <a:pt x="2746561" y="9412160"/>
                  </a:lnTo>
                  <a:cubicBezTo>
                    <a:pt x="2653732" y="9373377"/>
                    <a:pt x="2549867" y="9356211"/>
                    <a:pt x="2448600" y="9361297"/>
                  </a:cubicBezTo>
                  <a:cubicBezTo>
                    <a:pt x="2243468" y="9373377"/>
                    <a:pt x="2042231" y="9287546"/>
                    <a:pt x="1909155" y="9136229"/>
                  </a:cubicBezTo>
                  <a:lnTo>
                    <a:pt x="1643003" y="8831688"/>
                  </a:lnTo>
                  <a:cubicBezTo>
                    <a:pt x="1614440" y="8800535"/>
                    <a:pt x="1592369" y="8764931"/>
                    <a:pt x="1576140" y="8728056"/>
                  </a:cubicBezTo>
                  <a:cubicBezTo>
                    <a:pt x="1517067" y="8593269"/>
                    <a:pt x="1392430" y="8499809"/>
                    <a:pt x="1243775" y="8476284"/>
                  </a:cubicBezTo>
                  <a:cubicBezTo>
                    <a:pt x="1096417" y="8453396"/>
                    <a:pt x="948410" y="8505531"/>
                    <a:pt x="848441" y="8615521"/>
                  </a:cubicBezTo>
                  <a:lnTo>
                    <a:pt x="843897" y="8619972"/>
                  </a:lnTo>
                  <a:cubicBezTo>
                    <a:pt x="695241" y="8784004"/>
                    <a:pt x="529708" y="8935321"/>
                    <a:pt x="352489" y="9069472"/>
                  </a:cubicBezTo>
                  <a:cubicBezTo>
                    <a:pt x="105811" y="9256393"/>
                    <a:pt x="-22720" y="9548218"/>
                    <a:pt x="6492" y="9852123"/>
                  </a:cubicBezTo>
                  <a:cubicBezTo>
                    <a:pt x="10386" y="9905529"/>
                    <a:pt x="11684" y="9958300"/>
                    <a:pt x="7141" y="10009798"/>
                  </a:cubicBezTo>
                  <a:lnTo>
                    <a:pt x="0" y="10093086"/>
                  </a:lnTo>
                  <a:lnTo>
                    <a:pt x="14930" y="10093086"/>
                  </a:lnTo>
                  <a:lnTo>
                    <a:pt x="22071" y="10011069"/>
                  </a:lnTo>
                  <a:cubicBezTo>
                    <a:pt x="28562" y="9960842"/>
                    <a:pt x="29212" y="9908072"/>
                    <a:pt x="23369" y="9854666"/>
                  </a:cubicBezTo>
                  <a:close/>
                </a:path>
              </a:pathLst>
            </a:custGeom>
            <a:grpFill/>
            <a:ln w="6492"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941D441D-7090-4804-9BF1-87FDE501AC94}"/>
                </a:ext>
              </a:extLst>
            </p:cNvPr>
            <p:cNvSpPr/>
            <p:nvPr/>
          </p:nvSpPr>
          <p:spPr>
            <a:xfrm>
              <a:off x="851687" y="9784522"/>
              <a:ext cx="571253" cy="362397"/>
            </a:xfrm>
            <a:custGeom>
              <a:avLst/>
              <a:gdLst>
                <a:gd name="connsiteX0" fmla="*/ 411562 w 571253"/>
                <a:gd name="connsiteY0" fmla="*/ 344051 h 362397"/>
                <a:gd name="connsiteX1" fmla="*/ 550481 w 571253"/>
                <a:gd name="connsiteY1" fmla="*/ 281743 h 362397"/>
                <a:gd name="connsiteX2" fmla="*/ 558920 w 571253"/>
                <a:gd name="connsiteY2" fmla="*/ 132970 h 362397"/>
                <a:gd name="connsiteX3" fmla="*/ 331067 w 571253"/>
                <a:gd name="connsiteY3" fmla="*/ 91 h 362397"/>
                <a:gd name="connsiteX4" fmla="*/ 108408 w 571253"/>
                <a:gd name="connsiteY4" fmla="*/ 141871 h 362397"/>
                <a:gd name="connsiteX5" fmla="*/ 0 w 571253"/>
                <a:gd name="connsiteY5" fmla="*/ 366303 h 362397"/>
                <a:gd name="connsiteX6" fmla="*/ 18825 w 571253"/>
                <a:gd name="connsiteY6" fmla="*/ 366303 h 362397"/>
                <a:gd name="connsiteX7" fmla="*/ 123988 w 571253"/>
                <a:gd name="connsiteY7" fmla="*/ 149501 h 362397"/>
                <a:gd name="connsiteX8" fmla="*/ 333015 w 571253"/>
                <a:gd name="connsiteY8" fmla="*/ 16621 h 362397"/>
                <a:gd name="connsiteX9" fmla="*/ 547884 w 571253"/>
                <a:gd name="connsiteY9" fmla="*/ 140599 h 362397"/>
                <a:gd name="connsiteX10" fmla="*/ 562815 w 571253"/>
                <a:gd name="connsiteY10" fmla="*/ 200999 h 362397"/>
                <a:gd name="connsiteX11" fmla="*/ 539445 w 571253"/>
                <a:gd name="connsiteY11" fmla="*/ 274750 h 362397"/>
                <a:gd name="connsiteX12" fmla="*/ 415457 w 571253"/>
                <a:gd name="connsiteY12" fmla="*/ 330064 h 362397"/>
                <a:gd name="connsiteX13" fmla="*/ 299908 w 571253"/>
                <a:gd name="connsiteY13" fmla="*/ 366303 h 362397"/>
                <a:gd name="connsiteX14" fmla="*/ 321330 w 571253"/>
                <a:gd name="connsiteY14" fmla="*/ 366303 h 362397"/>
                <a:gd name="connsiteX15" fmla="*/ 411562 w 571253"/>
                <a:gd name="connsiteY15" fmla="*/ 344051 h 3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253" h="362397">
                  <a:moveTo>
                    <a:pt x="411562" y="344051"/>
                  </a:moveTo>
                  <a:cubicBezTo>
                    <a:pt x="467389" y="349137"/>
                    <a:pt x="519971" y="325613"/>
                    <a:pt x="550481" y="281743"/>
                  </a:cubicBezTo>
                  <a:cubicBezTo>
                    <a:pt x="580991" y="237875"/>
                    <a:pt x="584237" y="180018"/>
                    <a:pt x="558920" y="132970"/>
                  </a:cubicBezTo>
                  <a:cubicBezTo>
                    <a:pt x="514128" y="48411"/>
                    <a:pt x="427142" y="-2452"/>
                    <a:pt x="331067" y="91"/>
                  </a:cubicBezTo>
                  <a:cubicBezTo>
                    <a:pt x="234344" y="2634"/>
                    <a:pt x="149954" y="56676"/>
                    <a:pt x="108408" y="141871"/>
                  </a:cubicBezTo>
                  <a:lnTo>
                    <a:pt x="0" y="366303"/>
                  </a:lnTo>
                  <a:lnTo>
                    <a:pt x="18825" y="366303"/>
                  </a:lnTo>
                  <a:lnTo>
                    <a:pt x="123988" y="149501"/>
                  </a:lnTo>
                  <a:cubicBezTo>
                    <a:pt x="162288" y="68755"/>
                    <a:pt x="242134" y="19165"/>
                    <a:pt x="333015" y="16621"/>
                  </a:cubicBezTo>
                  <a:cubicBezTo>
                    <a:pt x="423247" y="14078"/>
                    <a:pt x="505689" y="61762"/>
                    <a:pt x="547884" y="140599"/>
                  </a:cubicBezTo>
                  <a:cubicBezTo>
                    <a:pt x="558270" y="159673"/>
                    <a:pt x="562815" y="180654"/>
                    <a:pt x="562815" y="200999"/>
                  </a:cubicBezTo>
                  <a:cubicBezTo>
                    <a:pt x="562815" y="225795"/>
                    <a:pt x="555025" y="251226"/>
                    <a:pt x="539445" y="274750"/>
                  </a:cubicBezTo>
                  <a:cubicBezTo>
                    <a:pt x="512181" y="314169"/>
                    <a:pt x="463494" y="336421"/>
                    <a:pt x="415457" y="330064"/>
                  </a:cubicBezTo>
                  <a:cubicBezTo>
                    <a:pt x="372613" y="325613"/>
                    <a:pt x="331067" y="338964"/>
                    <a:pt x="299908" y="366303"/>
                  </a:cubicBezTo>
                  <a:lnTo>
                    <a:pt x="321330" y="366303"/>
                  </a:lnTo>
                  <a:cubicBezTo>
                    <a:pt x="347945" y="349137"/>
                    <a:pt x="380403" y="340872"/>
                    <a:pt x="411562" y="344051"/>
                  </a:cubicBezTo>
                  <a:close/>
                </a:path>
              </a:pathLst>
            </a:custGeom>
            <a:grpFill/>
            <a:ln w="6492"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F1BE322E-F9DD-4515-8853-07C2953F8FB0}"/>
                </a:ext>
              </a:extLst>
            </p:cNvPr>
            <p:cNvSpPr/>
            <p:nvPr/>
          </p:nvSpPr>
          <p:spPr>
            <a:xfrm>
              <a:off x="7154950" y="53925"/>
              <a:ext cx="532304" cy="76294"/>
            </a:xfrm>
            <a:custGeom>
              <a:avLst/>
              <a:gdLst>
                <a:gd name="connsiteX0" fmla="*/ 369367 w 532304"/>
                <a:gd name="connsiteY0" fmla="*/ 69301 h 76294"/>
                <a:gd name="connsiteX1" fmla="*/ 533603 w 532304"/>
                <a:gd name="connsiteY1" fmla="*/ 0 h 76294"/>
                <a:gd name="connsiteX2" fmla="*/ 505040 w 532304"/>
                <a:gd name="connsiteY2" fmla="*/ 0 h 76294"/>
                <a:gd name="connsiteX3" fmla="*/ 366122 w 532304"/>
                <a:gd name="connsiteY3" fmla="*/ 54678 h 76294"/>
                <a:gd name="connsiteX4" fmla="*/ 27914 w 532304"/>
                <a:gd name="connsiteY4" fmla="*/ 0 h 76294"/>
                <a:gd name="connsiteX5" fmla="*/ 0 w 532304"/>
                <a:gd name="connsiteY5" fmla="*/ 0 h 76294"/>
                <a:gd name="connsiteX6" fmla="*/ 369367 w 532304"/>
                <a:gd name="connsiteY6" fmla="*/ 69301 h 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04" h="76294">
                  <a:moveTo>
                    <a:pt x="369367" y="69301"/>
                  </a:moveTo>
                  <a:cubicBezTo>
                    <a:pt x="429090" y="56585"/>
                    <a:pt x="484917" y="32425"/>
                    <a:pt x="533603" y="0"/>
                  </a:cubicBezTo>
                  <a:lnTo>
                    <a:pt x="505040" y="0"/>
                  </a:lnTo>
                  <a:cubicBezTo>
                    <a:pt x="462845" y="25431"/>
                    <a:pt x="416107" y="43869"/>
                    <a:pt x="366122" y="54678"/>
                  </a:cubicBezTo>
                  <a:cubicBezTo>
                    <a:pt x="249274" y="79473"/>
                    <a:pt x="128532" y="59764"/>
                    <a:pt x="27914" y="0"/>
                  </a:cubicBezTo>
                  <a:lnTo>
                    <a:pt x="0" y="0"/>
                  </a:lnTo>
                  <a:cubicBezTo>
                    <a:pt x="108409" y="71844"/>
                    <a:pt x="240836" y="97275"/>
                    <a:pt x="369367" y="69301"/>
                  </a:cubicBezTo>
                  <a:close/>
                </a:path>
              </a:pathLst>
            </a:custGeom>
            <a:grpFill/>
            <a:ln w="6492"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4FD31CBB-2026-4F2A-AAC9-8DA82C64CFA5}"/>
                </a:ext>
              </a:extLst>
            </p:cNvPr>
            <p:cNvSpPr/>
            <p:nvPr/>
          </p:nvSpPr>
          <p:spPr>
            <a:xfrm>
              <a:off x="6012443" y="54561"/>
              <a:ext cx="2252556" cy="654858"/>
            </a:xfrm>
            <a:custGeom>
              <a:avLst/>
              <a:gdLst>
                <a:gd name="connsiteX0" fmla="*/ 168130 w 2252556"/>
                <a:gd name="connsiteY0" fmla="*/ 66122 h 654858"/>
                <a:gd name="connsiteX1" fmla="*/ 510882 w 2252556"/>
                <a:gd name="connsiteY1" fmla="*/ 121435 h 654858"/>
                <a:gd name="connsiteX2" fmla="*/ 1186649 w 2252556"/>
                <a:gd name="connsiteY2" fmla="*/ 404995 h 654858"/>
                <a:gd name="connsiteX3" fmla="*/ 1234687 w 2252556"/>
                <a:gd name="connsiteY3" fmla="*/ 457129 h 654858"/>
                <a:gd name="connsiteX4" fmla="*/ 2044178 w 2252556"/>
                <a:gd name="connsiteY4" fmla="*/ 544868 h 654858"/>
                <a:gd name="connsiteX5" fmla="*/ 2244118 w 2252556"/>
                <a:gd name="connsiteY5" fmla="*/ 134786 h 654858"/>
                <a:gd name="connsiteX6" fmla="*/ 2256452 w 2252556"/>
                <a:gd name="connsiteY6" fmla="*/ 0 h 654858"/>
                <a:gd name="connsiteX7" fmla="*/ 2240872 w 2252556"/>
                <a:gd name="connsiteY7" fmla="*/ 0 h 654858"/>
                <a:gd name="connsiteX8" fmla="*/ 2229187 w 2252556"/>
                <a:gd name="connsiteY8" fmla="*/ 136058 h 654858"/>
                <a:gd name="connsiteX9" fmla="*/ 2036389 w 2252556"/>
                <a:gd name="connsiteY9" fmla="*/ 533424 h 654858"/>
                <a:gd name="connsiteX10" fmla="*/ 1247670 w 2252556"/>
                <a:gd name="connsiteY10" fmla="*/ 448228 h 654858"/>
                <a:gd name="connsiteX11" fmla="*/ 1199632 w 2252556"/>
                <a:gd name="connsiteY11" fmla="*/ 396094 h 654858"/>
                <a:gd name="connsiteX12" fmla="*/ 511531 w 2252556"/>
                <a:gd name="connsiteY12" fmla="*/ 108083 h 654858"/>
                <a:gd name="connsiteX13" fmla="*/ 172674 w 2252556"/>
                <a:gd name="connsiteY13" fmla="*/ 52770 h 654858"/>
                <a:gd name="connsiteX14" fmla="*/ 139568 w 2252556"/>
                <a:gd name="connsiteY14" fmla="*/ 40690 h 654858"/>
                <a:gd name="connsiteX15" fmla="*/ 37002 w 2252556"/>
                <a:gd name="connsiteY15" fmla="*/ 0 h 654858"/>
                <a:gd name="connsiteX16" fmla="*/ 0 w 2252556"/>
                <a:gd name="connsiteY16" fmla="*/ 0 h 654858"/>
                <a:gd name="connsiteX17" fmla="*/ 133725 w 2252556"/>
                <a:gd name="connsiteY17" fmla="*/ 54042 h 654858"/>
                <a:gd name="connsiteX18" fmla="*/ 168130 w 2252556"/>
                <a:gd name="connsiteY18" fmla="*/ 66122 h 6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2556" h="654858">
                  <a:moveTo>
                    <a:pt x="168130" y="66122"/>
                  </a:moveTo>
                  <a:cubicBezTo>
                    <a:pt x="277837" y="106812"/>
                    <a:pt x="393386" y="125250"/>
                    <a:pt x="510882" y="121435"/>
                  </a:cubicBezTo>
                  <a:cubicBezTo>
                    <a:pt x="768595" y="112534"/>
                    <a:pt x="1014624" y="216167"/>
                    <a:pt x="1186649" y="404995"/>
                  </a:cubicBezTo>
                  <a:lnTo>
                    <a:pt x="1234687" y="457129"/>
                  </a:lnTo>
                  <a:cubicBezTo>
                    <a:pt x="1442415" y="687284"/>
                    <a:pt x="1790360" y="723523"/>
                    <a:pt x="2044178" y="544868"/>
                  </a:cubicBezTo>
                  <a:cubicBezTo>
                    <a:pt x="2179202" y="450136"/>
                    <a:pt x="2253855" y="296912"/>
                    <a:pt x="2244118" y="134786"/>
                  </a:cubicBezTo>
                  <a:cubicBezTo>
                    <a:pt x="2240872" y="90281"/>
                    <a:pt x="2245416" y="44505"/>
                    <a:pt x="2256452" y="0"/>
                  </a:cubicBezTo>
                  <a:lnTo>
                    <a:pt x="2240872" y="0"/>
                  </a:lnTo>
                  <a:cubicBezTo>
                    <a:pt x="2229836" y="43869"/>
                    <a:pt x="2225941" y="89646"/>
                    <a:pt x="2229187" y="136058"/>
                  </a:cubicBezTo>
                  <a:cubicBezTo>
                    <a:pt x="2238924" y="292461"/>
                    <a:pt x="2166868" y="441235"/>
                    <a:pt x="2036389" y="533424"/>
                  </a:cubicBezTo>
                  <a:cubicBezTo>
                    <a:pt x="1789711" y="708900"/>
                    <a:pt x="1449556" y="671389"/>
                    <a:pt x="1247670" y="448228"/>
                  </a:cubicBezTo>
                  <a:lnTo>
                    <a:pt x="1199632" y="396094"/>
                  </a:lnTo>
                  <a:cubicBezTo>
                    <a:pt x="1025010" y="204723"/>
                    <a:pt x="773789" y="99818"/>
                    <a:pt x="511531" y="108083"/>
                  </a:cubicBezTo>
                  <a:cubicBezTo>
                    <a:pt x="395333" y="111898"/>
                    <a:pt x="281083" y="93460"/>
                    <a:pt x="172674" y="52770"/>
                  </a:cubicBezTo>
                  <a:lnTo>
                    <a:pt x="139568" y="40690"/>
                  </a:lnTo>
                  <a:cubicBezTo>
                    <a:pt x="105812" y="27975"/>
                    <a:pt x="71407" y="14623"/>
                    <a:pt x="37002" y="0"/>
                  </a:cubicBezTo>
                  <a:lnTo>
                    <a:pt x="0" y="0"/>
                  </a:lnTo>
                  <a:cubicBezTo>
                    <a:pt x="45441" y="19709"/>
                    <a:pt x="90232" y="38147"/>
                    <a:pt x="133725" y="54042"/>
                  </a:cubicBezTo>
                  <a:lnTo>
                    <a:pt x="168130" y="66122"/>
                  </a:lnTo>
                  <a:close/>
                </a:path>
              </a:pathLst>
            </a:custGeom>
            <a:grpFill/>
            <a:ln w="6492"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875028DA-F854-4011-8316-4C06DCD308E7}"/>
                </a:ext>
              </a:extLst>
            </p:cNvPr>
            <p:cNvSpPr/>
            <p:nvPr/>
          </p:nvSpPr>
          <p:spPr>
            <a:xfrm>
              <a:off x="5757975" y="53925"/>
              <a:ext cx="2771878" cy="877383"/>
            </a:xfrm>
            <a:custGeom>
              <a:avLst/>
              <a:gdLst>
                <a:gd name="connsiteX0" fmla="*/ 346647 w 2771877"/>
                <a:gd name="connsiteY0" fmla="*/ 160218 h 877383"/>
                <a:gd name="connsiteX1" fmla="*/ 721207 w 2771877"/>
                <a:gd name="connsiteY1" fmla="*/ 226339 h 877383"/>
                <a:gd name="connsiteX2" fmla="*/ 1358025 w 2771877"/>
                <a:gd name="connsiteY2" fmla="*/ 497820 h 877383"/>
                <a:gd name="connsiteX3" fmla="*/ 1899418 w 2771877"/>
                <a:gd name="connsiteY3" fmla="*/ 881834 h 877383"/>
                <a:gd name="connsiteX4" fmla="*/ 2514814 w 2771877"/>
                <a:gd name="connsiteY4" fmla="*/ 589373 h 877383"/>
                <a:gd name="connsiteX5" fmla="*/ 2647890 w 2771877"/>
                <a:gd name="connsiteY5" fmla="*/ 483832 h 877383"/>
                <a:gd name="connsiteX6" fmla="*/ 2761492 w 2771877"/>
                <a:gd name="connsiteY6" fmla="*/ 146866 h 877383"/>
                <a:gd name="connsiteX7" fmla="*/ 2759544 w 2771877"/>
                <a:gd name="connsiteY7" fmla="*/ 0 h 877383"/>
                <a:gd name="connsiteX8" fmla="*/ 2743315 w 2771877"/>
                <a:gd name="connsiteY8" fmla="*/ 0 h 877383"/>
                <a:gd name="connsiteX9" fmla="*/ 2746561 w 2771877"/>
                <a:gd name="connsiteY9" fmla="*/ 149409 h 877383"/>
                <a:gd name="connsiteX10" fmla="*/ 2637504 w 2771877"/>
                <a:gd name="connsiteY10" fmla="*/ 470481 h 877383"/>
                <a:gd name="connsiteX11" fmla="*/ 2504428 w 2771877"/>
                <a:gd name="connsiteY11" fmla="*/ 576021 h 877383"/>
                <a:gd name="connsiteX12" fmla="*/ 1369061 w 2771877"/>
                <a:gd name="connsiteY12" fmla="*/ 484468 h 877383"/>
                <a:gd name="connsiteX13" fmla="*/ 719909 w 2771877"/>
                <a:gd name="connsiteY13" fmla="*/ 208537 h 877383"/>
                <a:gd name="connsiteX14" fmla="*/ 351191 w 2771877"/>
                <a:gd name="connsiteY14" fmla="*/ 144323 h 877383"/>
                <a:gd name="connsiteX15" fmla="*/ 318084 w 2771877"/>
                <a:gd name="connsiteY15" fmla="*/ 130972 h 877383"/>
                <a:gd name="connsiteX16" fmla="*/ 33756 w 2771877"/>
                <a:gd name="connsiteY16" fmla="*/ 636 h 877383"/>
                <a:gd name="connsiteX17" fmla="*/ 0 w 2771877"/>
                <a:gd name="connsiteY17" fmla="*/ 636 h 877383"/>
                <a:gd name="connsiteX18" fmla="*/ 314190 w 2771877"/>
                <a:gd name="connsiteY18" fmla="*/ 147502 h 877383"/>
                <a:gd name="connsiteX19" fmla="*/ 346647 w 2771877"/>
                <a:gd name="connsiteY19" fmla="*/ 160218 h 8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1877" h="877383">
                  <a:moveTo>
                    <a:pt x="346647" y="160218"/>
                  </a:moveTo>
                  <a:cubicBezTo>
                    <a:pt x="466740" y="206630"/>
                    <a:pt x="591377" y="229518"/>
                    <a:pt x="721207" y="226339"/>
                  </a:cubicBezTo>
                  <a:cubicBezTo>
                    <a:pt x="963990" y="220617"/>
                    <a:pt x="1196387" y="319800"/>
                    <a:pt x="1358025" y="497820"/>
                  </a:cubicBezTo>
                  <a:cubicBezTo>
                    <a:pt x="1563158" y="722252"/>
                    <a:pt x="1724796" y="864667"/>
                    <a:pt x="1899418" y="881834"/>
                  </a:cubicBezTo>
                  <a:cubicBezTo>
                    <a:pt x="2057811" y="896457"/>
                    <a:pt x="2229836" y="814441"/>
                    <a:pt x="2514814" y="589373"/>
                  </a:cubicBezTo>
                  <a:lnTo>
                    <a:pt x="2647890" y="483832"/>
                  </a:lnTo>
                  <a:cubicBezTo>
                    <a:pt x="2749158" y="403088"/>
                    <a:pt x="2793949" y="270844"/>
                    <a:pt x="2761492" y="146866"/>
                  </a:cubicBezTo>
                  <a:cubicBezTo>
                    <a:pt x="2749158" y="97911"/>
                    <a:pt x="2749158" y="47684"/>
                    <a:pt x="2759544" y="0"/>
                  </a:cubicBezTo>
                  <a:lnTo>
                    <a:pt x="2743315" y="0"/>
                  </a:lnTo>
                  <a:cubicBezTo>
                    <a:pt x="2732280" y="49591"/>
                    <a:pt x="2733578" y="100454"/>
                    <a:pt x="2746561" y="149409"/>
                  </a:cubicBezTo>
                  <a:cubicBezTo>
                    <a:pt x="2777071" y="267665"/>
                    <a:pt x="2734227" y="392915"/>
                    <a:pt x="2637504" y="470481"/>
                  </a:cubicBezTo>
                  <a:lnTo>
                    <a:pt x="2504428" y="576021"/>
                  </a:lnTo>
                  <a:cubicBezTo>
                    <a:pt x="1989650" y="984195"/>
                    <a:pt x="1808537" y="969572"/>
                    <a:pt x="1369061" y="484468"/>
                  </a:cubicBezTo>
                  <a:cubicBezTo>
                    <a:pt x="1204825" y="303269"/>
                    <a:pt x="967236" y="202815"/>
                    <a:pt x="719909" y="208537"/>
                  </a:cubicBezTo>
                  <a:cubicBezTo>
                    <a:pt x="593325" y="212352"/>
                    <a:pt x="468688" y="190735"/>
                    <a:pt x="351191" y="144323"/>
                  </a:cubicBezTo>
                  <a:lnTo>
                    <a:pt x="318084" y="130972"/>
                  </a:lnTo>
                  <a:cubicBezTo>
                    <a:pt x="227203" y="95368"/>
                    <a:pt x="131778" y="50863"/>
                    <a:pt x="33756" y="636"/>
                  </a:cubicBezTo>
                  <a:lnTo>
                    <a:pt x="0" y="636"/>
                  </a:lnTo>
                  <a:cubicBezTo>
                    <a:pt x="108408" y="57856"/>
                    <a:pt x="214220" y="107448"/>
                    <a:pt x="314190" y="147502"/>
                  </a:cubicBezTo>
                  <a:lnTo>
                    <a:pt x="346647" y="160218"/>
                  </a:lnTo>
                  <a:close/>
                </a:path>
              </a:pathLst>
            </a:custGeom>
            <a:grpFill/>
            <a:ln w="6492"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81556053-219C-4158-A10B-FAE910ADDD63}"/>
                </a:ext>
              </a:extLst>
            </p:cNvPr>
            <p:cNvSpPr/>
            <p:nvPr/>
          </p:nvSpPr>
          <p:spPr>
            <a:xfrm>
              <a:off x="6864130" y="53925"/>
              <a:ext cx="1252863" cy="317892"/>
            </a:xfrm>
            <a:custGeom>
              <a:avLst/>
              <a:gdLst>
                <a:gd name="connsiteX0" fmla="*/ 1150946 w 1252862"/>
                <a:gd name="connsiteY0" fmla="*/ 140508 h 317892"/>
                <a:gd name="connsiteX1" fmla="*/ 1256758 w 1252862"/>
                <a:gd name="connsiteY1" fmla="*/ 0 h 317892"/>
                <a:gd name="connsiteX2" fmla="*/ 1241827 w 1252862"/>
                <a:gd name="connsiteY2" fmla="*/ 0 h 317892"/>
                <a:gd name="connsiteX3" fmla="*/ 1141208 w 1252862"/>
                <a:gd name="connsiteY3" fmla="*/ 132879 h 317892"/>
                <a:gd name="connsiteX4" fmla="*/ 305101 w 1252862"/>
                <a:gd name="connsiteY4" fmla="*/ 152588 h 317892"/>
                <a:gd name="connsiteX5" fmla="*/ 45441 w 1252862"/>
                <a:gd name="connsiteY5" fmla="*/ 0 h 317892"/>
                <a:gd name="connsiteX6" fmla="*/ 0 w 1252862"/>
                <a:gd name="connsiteY6" fmla="*/ 0 h 317892"/>
                <a:gd name="connsiteX7" fmla="*/ 294065 w 1252862"/>
                <a:gd name="connsiteY7" fmla="*/ 161489 h 317892"/>
                <a:gd name="connsiteX8" fmla="*/ 1150946 w 1252862"/>
                <a:gd name="connsiteY8" fmla="*/ 140508 h 3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2862" h="317892">
                  <a:moveTo>
                    <a:pt x="1150946" y="140508"/>
                  </a:moveTo>
                  <a:cubicBezTo>
                    <a:pt x="1192491" y="99182"/>
                    <a:pt x="1228195" y="52134"/>
                    <a:pt x="1256758" y="0"/>
                  </a:cubicBezTo>
                  <a:lnTo>
                    <a:pt x="1241827" y="0"/>
                  </a:lnTo>
                  <a:cubicBezTo>
                    <a:pt x="1215212" y="48320"/>
                    <a:pt x="1181456" y="93460"/>
                    <a:pt x="1141208" y="132879"/>
                  </a:cubicBezTo>
                  <a:cubicBezTo>
                    <a:pt x="912058" y="358583"/>
                    <a:pt x="544638" y="368120"/>
                    <a:pt x="305101" y="152588"/>
                  </a:cubicBezTo>
                  <a:cubicBezTo>
                    <a:pt x="229150" y="83924"/>
                    <a:pt x="140866" y="32425"/>
                    <a:pt x="45441" y="0"/>
                  </a:cubicBezTo>
                  <a:lnTo>
                    <a:pt x="0" y="0"/>
                  </a:lnTo>
                  <a:cubicBezTo>
                    <a:pt x="108408" y="29882"/>
                    <a:pt x="209027" y="85195"/>
                    <a:pt x="294065" y="161489"/>
                  </a:cubicBezTo>
                  <a:cubicBezTo>
                    <a:pt x="538796" y="382743"/>
                    <a:pt x="915953" y="373842"/>
                    <a:pt x="1150946" y="140508"/>
                  </a:cubicBezTo>
                  <a:close/>
                </a:path>
              </a:pathLst>
            </a:custGeom>
            <a:grpFill/>
            <a:ln w="6492"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F42A25EE-8820-418E-A217-F99843B15D04}"/>
                </a:ext>
              </a:extLst>
            </p:cNvPr>
            <p:cNvSpPr/>
            <p:nvPr/>
          </p:nvSpPr>
          <p:spPr>
            <a:xfrm>
              <a:off x="0" y="54561"/>
              <a:ext cx="876355" cy="788373"/>
            </a:xfrm>
            <a:custGeom>
              <a:avLst/>
              <a:gdLst>
                <a:gd name="connsiteX0" fmla="*/ 493355 w 876354"/>
                <a:gd name="connsiteY0" fmla="*/ 413260 h 788373"/>
                <a:gd name="connsiteX1" fmla="*/ 704979 w 876354"/>
                <a:gd name="connsiteY1" fmla="*/ 137330 h 788373"/>
                <a:gd name="connsiteX2" fmla="*/ 778982 w 876354"/>
                <a:gd name="connsiteY2" fmla="*/ 77566 h 788373"/>
                <a:gd name="connsiteX3" fmla="*/ 880250 w 876354"/>
                <a:gd name="connsiteY3" fmla="*/ 0 h 788373"/>
                <a:gd name="connsiteX4" fmla="*/ 856880 w 876354"/>
                <a:gd name="connsiteY4" fmla="*/ 0 h 788373"/>
                <a:gd name="connsiteX5" fmla="*/ 769894 w 876354"/>
                <a:gd name="connsiteY5" fmla="*/ 66757 h 788373"/>
                <a:gd name="connsiteX6" fmla="*/ 695891 w 876354"/>
                <a:gd name="connsiteY6" fmla="*/ 126521 h 788373"/>
                <a:gd name="connsiteX7" fmla="*/ 479723 w 876354"/>
                <a:gd name="connsiteY7" fmla="*/ 408174 h 788373"/>
                <a:gd name="connsiteX8" fmla="*/ 122041 w 876354"/>
                <a:gd name="connsiteY8" fmla="*/ 722887 h 788373"/>
                <a:gd name="connsiteX9" fmla="*/ 0 w 876354"/>
                <a:gd name="connsiteY9" fmla="*/ 774386 h 788373"/>
                <a:gd name="connsiteX10" fmla="*/ 0 w 876354"/>
                <a:gd name="connsiteY10" fmla="*/ 790916 h 788373"/>
                <a:gd name="connsiteX11" fmla="*/ 126585 w 876354"/>
                <a:gd name="connsiteY11" fmla="*/ 736239 h 788373"/>
                <a:gd name="connsiteX12" fmla="*/ 493355 w 876354"/>
                <a:gd name="connsiteY12" fmla="*/ 413260 h 7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54" h="788373">
                  <a:moveTo>
                    <a:pt x="493355" y="413260"/>
                  </a:moveTo>
                  <a:cubicBezTo>
                    <a:pt x="539445" y="305813"/>
                    <a:pt x="612150" y="210445"/>
                    <a:pt x="704979" y="137330"/>
                  </a:cubicBezTo>
                  <a:lnTo>
                    <a:pt x="778982" y="77566"/>
                  </a:lnTo>
                  <a:cubicBezTo>
                    <a:pt x="812089" y="50863"/>
                    <a:pt x="845845" y="25431"/>
                    <a:pt x="880250" y="0"/>
                  </a:cubicBezTo>
                  <a:lnTo>
                    <a:pt x="856880" y="0"/>
                  </a:lnTo>
                  <a:cubicBezTo>
                    <a:pt x="827668" y="21617"/>
                    <a:pt x="798457" y="43869"/>
                    <a:pt x="769894" y="66757"/>
                  </a:cubicBezTo>
                  <a:lnTo>
                    <a:pt x="695891" y="126521"/>
                  </a:lnTo>
                  <a:cubicBezTo>
                    <a:pt x="601764" y="202815"/>
                    <a:pt x="527760" y="299455"/>
                    <a:pt x="479723" y="408174"/>
                  </a:cubicBezTo>
                  <a:cubicBezTo>
                    <a:pt x="414159" y="559491"/>
                    <a:pt x="283679" y="675204"/>
                    <a:pt x="122041" y="722887"/>
                  </a:cubicBezTo>
                  <a:cubicBezTo>
                    <a:pt x="79197" y="735603"/>
                    <a:pt x="38300" y="752769"/>
                    <a:pt x="0" y="774386"/>
                  </a:cubicBezTo>
                  <a:lnTo>
                    <a:pt x="0" y="790916"/>
                  </a:lnTo>
                  <a:cubicBezTo>
                    <a:pt x="39598" y="768028"/>
                    <a:pt x="81793" y="749590"/>
                    <a:pt x="126585" y="736239"/>
                  </a:cubicBezTo>
                  <a:cubicBezTo>
                    <a:pt x="290820" y="686012"/>
                    <a:pt x="425844" y="569028"/>
                    <a:pt x="493355" y="413260"/>
                  </a:cubicBezTo>
                  <a:close/>
                </a:path>
              </a:pathLst>
            </a:custGeom>
            <a:grpFill/>
            <a:ln w="6492"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906927CE-5E23-4B00-9D87-F9B4ED592AB7}"/>
                </a:ext>
              </a:extLst>
            </p:cNvPr>
            <p:cNvSpPr/>
            <p:nvPr/>
          </p:nvSpPr>
          <p:spPr>
            <a:xfrm>
              <a:off x="-649" y="53925"/>
              <a:ext cx="649152" cy="642143"/>
            </a:xfrm>
            <a:custGeom>
              <a:avLst/>
              <a:gdLst>
                <a:gd name="connsiteX0" fmla="*/ 428440 w 649151"/>
                <a:gd name="connsiteY0" fmla="*/ 281653 h 642142"/>
                <a:gd name="connsiteX1" fmla="*/ 607606 w 649151"/>
                <a:gd name="connsiteY1" fmla="*/ 34968 h 642142"/>
                <a:gd name="connsiteX2" fmla="*/ 654345 w 649151"/>
                <a:gd name="connsiteY2" fmla="*/ 0 h 642142"/>
                <a:gd name="connsiteX3" fmla="*/ 625782 w 649151"/>
                <a:gd name="connsiteY3" fmla="*/ 0 h 642142"/>
                <a:gd name="connsiteX4" fmla="*/ 597220 w 649151"/>
                <a:gd name="connsiteY4" fmla="*/ 21617 h 642142"/>
                <a:gd name="connsiteX5" fmla="*/ 411562 w 649151"/>
                <a:gd name="connsiteY5" fmla="*/ 275295 h 642142"/>
                <a:gd name="connsiteX6" fmla="*/ 37002 w 649151"/>
                <a:gd name="connsiteY6" fmla="*/ 614804 h 642142"/>
                <a:gd name="connsiteX7" fmla="*/ 0 w 649151"/>
                <a:gd name="connsiteY7" fmla="*/ 624977 h 642142"/>
                <a:gd name="connsiteX8" fmla="*/ 0 w 649151"/>
                <a:gd name="connsiteY8" fmla="*/ 642143 h 642142"/>
                <a:gd name="connsiteX9" fmla="*/ 42844 w 649151"/>
                <a:gd name="connsiteY9" fmla="*/ 629427 h 642142"/>
                <a:gd name="connsiteX10" fmla="*/ 428440 w 649151"/>
                <a:gd name="connsiteY10" fmla="*/ 281653 h 6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9151" h="642142">
                  <a:moveTo>
                    <a:pt x="428440" y="281653"/>
                  </a:moveTo>
                  <a:cubicBezTo>
                    <a:pt x="462196" y="183106"/>
                    <a:pt x="524515" y="97911"/>
                    <a:pt x="607606" y="34968"/>
                  </a:cubicBezTo>
                  <a:lnTo>
                    <a:pt x="654345" y="0"/>
                  </a:lnTo>
                  <a:lnTo>
                    <a:pt x="625782" y="0"/>
                  </a:lnTo>
                  <a:lnTo>
                    <a:pt x="597220" y="21617"/>
                  </a:lnTo>
                  <a:cubicBezTo>
                    <a:pt x="510882" y="87738"/>
                    <a:pt x="447266" y="174205"/>
                    <a:pt x="411562" y="275295"/>
                  </a:cubicBezTo>
                  <a:cubicBezTo>
                    <a:pt x="353139" y="444414"/>
                    <a:pt x="213571" y="572206"/>
                    <a:pt x="37002" y="614804"/>
                  </a:cubicBezTo>
                  <a:cubicBezTo>
                    <a:pt x="24668" y="617983"/>
                    <a:pt x="12334" y="621162"/>
                    <a:pt x="0" y="624977"/>
                  </a:cubicBezTo>
                  <a:lnTo>
                    <a:pt x="0" y="642143"/>
                  </a:lnTo>
                  <a:cubicBezTo>
                    <a:pt x="14281" y="637692"/>
                    <a:pt x="28563" y="633242"/>
                    <a:pt x="42844" y="629427"/>
                  </a:cubicBezTo>
                  <a:cubicBezTo>
                    <a:pt x="224606" y="585558"/>
                    <a:pt x="368718" y="455222"/>
                    <a:pt x="428440" y="281653"/>
                  </a:cubicBezTo>
                  <a:close/>
                </a:path>
              </a:pathLst>
            </a:custGeom>
            <a:grpFill/>
            <a:ln w="6492"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EE653FC0-E4BF-4965-AD88-67476D1A3C2A}"/>
                </a:ext>
              </a:extLst>
            </p:cNvPr>
            <p:cNvSpPr/>
            <p:nvPr/>
          </p:nvSpPr>
          <p:spPr>
            <a:xfrm>
              <a:off x="0" y="54561"/>
              <a:ext cx="434932" cy="514986"/>
            </a:xfrm>
            <a:custGeom>
              <a:avLst/>
              <a:gdLst>
                <a:gd name="connsiteX0" fmla="*/ 334962 w 434931"/>
                <a:gd name="connsiteY0" fmla="*/ 172934 h 514985"/>
                <a:gd name="connsiteX1" fmla="*/ 434932 w 434931"/>
                <a:gd name="connsiteY1" fmla="*/ 0 h 514985"/>
                <a:gd name="connsiteX2" fmla="*/ 416755 w 434931"/>
                <a:gd name="connsiteY2" fmla="*/ 0 h 514985"/>
                <a:gd name="connsiteX3" fmla="*/ 321979 w 434931"/>
                <a:gd name="connsiteY3" fmla="*/ 168483 h 514985"/>
                <a:gd name="connsiteX4" fmla="*/ 0 w 434931"/>
                <a:gd name="connsiteY4" fmla="*/ 504177 h 514985"/>
                <a:gd name="connsiteX5" fmla="*/ 0 w 434931"/>
                <a:gd name="connsiteY5" fmla="*/ 519436 h 514985"/>
                <a:gd name="connsiteX6" fmla="*/ 334962 w 434931"/>
                <a:gd name="connsiteY6" fmla="*/ 172934 h 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31" h="514985">
                  <a:moveTo>
                    <a:pt x="334962" y="172934"/>
                  </a:moveTo>
                  <a:cubicBezTo>
                    <a:pt x="358332" y="109355"/>
                    <a:pt x="392088" y="50863"/>
                    <a:pt x="434932" y="0"/>
                  </a:cubicBezTo>
                  <a:lnTo>
                    <a:pt x="416755" y="0"/>
                  </a:lnTo>
                  <a:cubicBezTo>
                    <a:pt x="376508" y="50227"/>
                    <a:pt x="344050" y="106812"/>
                    <a:pt x="321979" y="168483"/>
                  </a:cubicBezTo>
                  <a:cubicBezTo>
                    <a:pt x="266152" y="320436"/>
                    <a:pt x="150603" y="441235"/>
                    <a:pt x="0" y="504177"/>
                  </a:cubicBezTo>
                  <a:lnTo>
                    <a:pt x="0" y="519436"/>
                  </a:lnTo>
                  <a:cubicBezTo>
                    <a:pt x="156446" y="455222"/>
                    <a:pt x="277837" y="331244"/>
                    <a:pt x="334962" y="172934"/>
                  </a:cubicBezTo>
                  <a:close/>
                </a:path>
              </a:pathLst>
            </a:custGeom>
            <a:grpFill/>
            <a:ln w="6492"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1C55FB5B-04C1-4B8A-B4C4-FE23345D8290}"/>
                </a:ext>
              </a:extLst>
            </p:cNvPr>
            <p:cNvSpPr/>
            <p:nvPr/>
          </p:nvSpPr>
          <p:spPr>
            <a:xfrm>
              <a:off x="0" y="54561"/>
              <a:ext cx="285627" cy="400544"/>
            </a:xfrm>
            <a:custGeom>
              <a:avLst/>
              <a:gdLst>
                <a:gd name="connsiteX0" fmla="*/ 240835 w 285626"/>
                <a:gd name="connsiteY0" fmla="*/ 108719 h 400544"/>
                <a:gd name="connsiteX1" fmla="*/ 286925 w 285626"/>
                <a:gd name="connsiteY1" fmla="*/ 0 h 400544"/>
                <a:gd name="connsiteX2" fmla="*/ 269398 w 285626"/>
                <a:gd name="connsiteY2" fmla="*/ 0 h 400544"/>
                <a:gd name="connsiteX3" fmla="*/ 225905 w 285626"/>
                <a:gd name="connsiteY3" fmla="*/ 106176 h 400544"/>
                <a:gd name="connsiteX4" fmla="*/ 0 w 285626"/>
                <a:gd name="connsiteY4" fmla="*/ 384650 h 400544"/>
                <a:gd name="connsiteX5" fmla="*/ 0 w 285626"/>
                <a:gd name="connsiteY5" fmla="*/ 400545 h 400544"/>
                <a:gd name="connsiteX6" fmla="*/ 240835 w 285626"/>
                <a:gd name="connsiteY6" fmla="*/ 108719 h 4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26" h="400544">
                  <a:moveTo>
                    <a:pt x="240835" y="108719"/>
                  </a:moveTo>
                  <a:cubicBezTo>
                    <a:pt x="253169" y="65486"/>
                    <a:pt x="264854" y="33697"/>
                    <a:pt x="286925" y="0"/>
                  </a:cubicBezTo>
                  <a:lnTo>
                    <a:pt x="269398" y="0"/>
                  </a:lnTo>
                  <a:cubicBezTo>
                    <a:pt x="249274" y="32425"/>
                    <a:pt x="238239" y="64214"/>
                    <a:pt x="225905" y="106176"/>
                  </a:cubicBezTo>
                  <a:cubicBezTo>
                    <a:pt x="190851" y="223796"/>
                    <a:pt x="109057" y="324250"/>
                    <a:pt x="0" y="384650"/>
                  </a:cubicBezTo>
                  <a:lnTo>
                    <a:pt x="0" y="400545"/>
                  </a:lnTo>
                  <a:cubicBezTo>
                    <a:pt x="115549" y="339509"/>
                    <a:pt x="203834" y="233333"/>
                    <a:pt x="240835" y="108719"/>
                  </a:cubicBezTo>
                  <a:close/>
                </a:path>
              </a:pathLst>
            </a:custGeom>
            <a:grpFill/>
            <a:ln w="6492"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8F2B92E2-1CF6-4C22-92C2-83519C5A7EE7}"/>
                </a:ext>
              </a:extLst>
            </p:cNvPr>
            <p:cNvSpPr/>
            <p:nvPr/>
          </p:nvSpPr>
          <p:spPr>
            <a:xfrm>
              <a:off x="0" y="54561"/>
              <a:ext cx="155796" cy="216167"/>
            </a:xfrm>
            <a:custGeom>
              <a:avLst/>
              <a:gdLst>
                <a:gd name="connsiteX0" fmla="*/ 161639 w 155796"/>
                <a:gd name="connsiteY0" fmla="*/ 0 h 216166"/>
                <a:gd name="connsiteX1" fmla="*/ 146059 w 155796"/>
                <a:gd name="connsiteY1" fmla="*/ 0 h 216166"/>
                <a:gd name="connsiteX2" fmla="*/ 0 w 155796"/>
                <a:gd name="connsiteY2" fmla="*/ 199636 h 216166"/>
                <a:gd name="connsiteX3" fmla="*/ 0 w 155796"/>
                <a:gd name="connsiteY3" fmla="*/ 217438 h 216166"/>
                <a:gd name="connsiteX4" fmla="*/ 161639 w 155796"/>
                <a:gd name="connsiteY4" fmla="*/ 0 h 21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6" h="216166">
                  <a:moveTo>
                    <a:pt x="161639" y="0"/>
                  </a:moveTo>
                  <a:lnTo>
                    <a:pt x="146059" y="0"/>
                  </a:lnTo>
                  <a:cubicBezTo>
                    <a:pt x="112303" y="77566"/>
                    <a:pt x="62319" y="144959"/>
                    <a:pt x="0" y="199636"/>
                  </a:cubicBezTo>
                  <a:lnTo>
                    <a:pt x="0" y="217438"/>
                  </a:lnTo>
                  <a:cubicBezTo>
                    <a:pt x="70108" y="158946"/>
                    <a:pt x="125286" y="84559"/>
                    <a:pt x="161639" y="0"/>
                  </a:cubicBezTo>
                  <a:close/>
                </a:path>
              </a:pathLst>
            </a:custGeom>
            <a:grpFill/>
            <a:ln w="6492"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8FC73A91-A670-4BDB-B8BE-B5D40F3D8C13}"/>
                </a:ext>
              </a:extLst>
            </p:cNvPr>
            <p:cNvSpPr/>
            <p:nvPr/>
          </p:nvSpPr>
          <p:spPr>
            <a:xfrm>
              <a:off x="0" y="7532027"/>
              <a:ext cx="12983" cy="222525"/>
            </a:xfrm>
            <a:custGeom>
              <a:avLst/>
              <a:gdLst>
                <a:gd name="connsiteX0" fmla="*/ 0 w 12983"/>
                <a:gd name="connsiteY0" fmla="*/ 0 h 222524"/>
                <a:gd name="connsiteX1" fmla="*/ 0 w 12983"/>
                <a:gd name="connsiteY1" fmla="*/ 223797 h 222524"/>
                <a:gd name="connsiteX2" fmla="*/ 0 w 12983"/>
                <a:gd name="connsiteY2" fmla="*/ 0 h 222524"/>
              </a:gdLst>
              <a:ahLst/>
              <a:cxnLst>
                <a:cxn ang="0">
                  <a:pos x="connsiteX0" y="connsiteY0"/>
                </a:cxn>
                <a:cxn ang="0">
                  <a:pos x="connsiteX1" y="connsiteY1"/>
                </a:cxn>
                <a:cxn ang="0">
                  <a:pos x="connsiteX2" y="connsiteY2"/>
                </a:cxn>
              </a:cxnLst>
              <a:rect l="l" t="t" r="r" b="b"/>
              <a:pathLst>
                <a:path w="12983" h="222524">
                  <a:moveTo>
                    <a:pt x="0" y="0"/>
                  </a:moveTo>
                  <a:lnTo>
                    <a:pt x="0" y="223797"/>
                  </a:lnTo>
                  <a:cubicBezTo>
                    <a:pt x="20124" y="149409"/>
                    <a:pt x="19475" y="72480"/>
                    <a:pt x="0" y="0"/>
                  </a:cubicBezTo>
                  <a:close/>
                </a:path>
              </a:pathLst>
            </a:custGeom>
            <a:grpFill/>
            <a:ln w="6492"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8EF6E9F6-DD00-4C64-8A8F-6E9433CA665A}"/>
                </a:ext>
              </a:extLst>
            </p:cNvPr>
            <p:cNvSpPr/>
            <p:nvPr/>
          </p:nvSpPr>
          <p:spPr>
            <a:xfrm>
              <a:off x="649" y="7018313"/>
              <a:ext cx="240186" cy="2104448"/>
            </a:xfrm>
            <a:custGeom>
              <a:avLst/>
              <a:gdLst>
                <a:gd name="connsiteX0" fmla="*/ 89583 w 240186"/>
                <a:gd name="connsiteY0" fmla="*/ 1128518 h 2104448"/>
                <a:gd name="connsiteX1" fmla="*/ 160340 w 240186"/>
                <a:gd name="connsiteY1" fmla="*/ 745140 h 2104448"/>
                <a:gd name="connsiteX2" fmla="*/ 33107 w 240186"/>
                <a:gd name="connsiteY2" fmla="*/ 26067 h 2104448"/>
                <a:gd name="connsiteX3" fmla="*/ 0 w 240186"/>
                <a:gd name="connsiteY3" fmla="*/ 0 h 2104448"/>
                <a:gd name="connsiteX4" fmla="*/ 0 w 240186"/>
                <a:gd name="connsiteY4" fmla="*/ 20980 h 2104448"/>
                <a:gd name="connsiteX5" fmla="*/ 25317 w 240186"/>
                <a:gd name="connsiteY5" fmla="*/ 41326 h 2104448"/>
                <a:gd name="connsiteX6" fmla="*/ 149954 w 240186"/>
                <a:gd name="connsiteY6" fmla="*/ 741325 h 2104448"/>
                <a:gd name="connsiteX7" fmla="*/ 77898 w 240186"/>
                <a:gd name="connsiteY7" fmla="*/ 1134876 h 2104448"/>
                <a:gd name="connsiteX8" fmla="*/ 0 w 240186"/>
                <a:gd name="connsiteY8" fmla="*/ 2079652 h 2104448"/>
                <a:gd name="connsiteX9" fmla="*/ 0 w 240186"/>
                <a:gd name="connsiteY9" fmla="*/ 2108263 h 2104448"/>
                <a:gd name="connsiteX10" fmla="*/ 89583 w 240186"/>
                <a:gd name="connsiteY10" fmla="*/ 1128518 h 210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86" h="2104448">
                  <a:moveTo>
                    <a:pt x="89583" y="1128518"/>
                  </a:moveTo>
                  <a:cubicBezTo>
                    <a:pt x="63617" y="996910"/>
                    <a:pt x="88285" y="860217"/>
                    <a:pt x="160340" y="745140"/>
                  </a:cubicBezTo>
                  <a:cubicBezTo>
                    <a:pt x="308347" y="508628"/>
                    <a:pt x="253169" y="199636"/>
                    <a:pt x="33107" y="26067"/>
                  </a:cubicBezTo>
                  <a:lnTo>
                    <a:pt x="0" y="0"/>
                  </a:lnTo>
                  <a:lnTo>
                    <a:pt x="0" y="20980"/>
                  </a:lnTo>
                  <a:lnTo>
                    <a:pt x="25317" y="41326"/>
                  </a:lnTo>
                  <a:cubicBezTo>
                    <a:pt x="239537" y="211080"/>
                    <a:pt x="293417" y="510535"/>
                    <a:pt x="149954" y="741325"/>
                  </a:cubicBezTo>
                  <a:cubicBezTo>
                    <a:pt x="76600" y="858945"/>
                    <a:pt x="49985" y="998818"/>
                    <a:pt x="77898" y="1134876"/>
                  </a:cubicBezTo>
                  <a:cubicBezTo>
                    <a:pt x="140866" y="1451497"/>
                    <a:pt x="114251" y="1778290"/>
                    <a:pt x="0" y="2079652"/>
                  </a:cubicBezTo>
                  <a:lnTo>
                    <a:pt x="0" y="2108263"/>
                  </a:lnTo>
                  <a:cubicBezTo>
                    <a:pt x="124637" y="1795456"/>
                    <a:pt x="154498" y="1457219"/>
                    <a:pt x="89583" y="1128518"/>
                  </a:cubicBezTo>
                  <a:close/>
                </a:path>
              </a:pathLst>
            </a:custGeom>
            <a:grpFill/>
            <a:ln w="6492"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AFDFBCA0-4EA3-4C29-8E01-AD38BA856A25}"/>
                </a:ext>
              </a:extLst>
            </p:cNvPr>
            <p:cNvSpPr/>
            <p:nvPr/>
          </p:nvSpPr>
          <p:spPr>
            <a:xfrm>
              <a:off x="-649" y="6716951"/>
              <a:ext cx="460898" cy="3108988"/>
            </a:xfrm>
            <a:custGeom>
              <a:avLst/>
              <a:gdLst>
                <a:gd name="connsiteX0" fmla="*/ 130479 w 460897"/>
                <a:gd name="connsiteY0" fmla="*/ 2698907 h 3108988"/>
                <a:gd name="connsiteX1" fmla="*/ 157744 w 460897"/>
                <a:gd name="connsiteY1" fmla="*/ 2433784 h 3108988"/>
                <a:gd name="connsiteX2" fmla="*/ 305750 w 460897"/>
                <a:gd name="connsiteY2" fmla="*/ 1493459 h 3108988"/>
                <a:gd name="connsiteX3" fmla="*/ 303154 w 460897"/>
                <a:gd name="connsiteY3" fmla="*/ 1475657 h 3108988"/>
                <a:gd name="connsiteX4" fmla="*/ 379754 w 460897"/>
                <a:gd name="connsiteY4" fmla="*/ 1064304 h 3108988"/>
                <a:gd name="connsiteX5" fmla="*/ 240835 w 460897"/>
                <a:gd name="connsiteY5" fmla="*/ 223796 h 3108988"/>
                <a:gd name="connsiteX6" fmla="*/ 649 w 460897"/>
                <a:gd name="connsiteY6" fmla="*/ 0 h 3108988"/>
                <a:gd name="connsiteX7" fmla="*/ 649 w 460897"/>
                <a:gd name="connsiteY7" fmla="*/ 18438 h 3108988"/>
                <a:gd name="connsiteX8" fmla="*/ 230449 w 460897"/>
                <a:gd name="connsiteY8" fmla="*/ 232697 h 3108988"/>
                <a:gd name="connsiteX9" fmla="*/ 366122 w 460897"/>
                <a:gd name="connsiteY9" fmla="*/ 1055403 h 3108988"/>
                <a:gd name="connsiteX10" fmla="*/ 287574 w 460897"/>
                <a:gd name="connsiteY10" fmla="*/ 1475657 h 3108988"/>
                <a:gd name="connsiteX11" fmla="*/ 290171 w 460897"/>
                <a:gd name="connsiteY11" fmla="*/ 1493459 h 3108988"/>
                <a:gd name="connsiteX12" fmla="*/ 143463 w 460897"/>
                <a:gd name="connsiteY12" fmla="*/ 2424884 h 3108988"/>
                <a:gd name="connsiteX13" fmla="*/ 116198 w 460897"/>
                <a:gd name="connsiteY13" fmla="*/ 2698907 h 3108988"/>
                <a:gd name="connsiteX14" fmla="*/ 0 w 460897"/>
                <a:gd name="connsiteY14" fmla="*/ 3086100 h 3108988"/>
                <a:gd name="connsiteX15" fmla="*/ 0 w 460897"/>
                <a:gd name="connsiteY15" fmla="*/ 3109624 h 3108988"/>
                <a:gd name="connsiteX16" fmla="*/ 130479 w 460897"/>
                <a:gd name="connsiteY16" fmla="*/ 2698907 h 310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97" h="3108988">
                  <a:moveTo>
                    <a:pt x="130479" y="2698907"/>
                  </a:moveTo>
                  <a:cubicBezTo>
                    <a:pt x="109707" y="2610533"/>
                    <a:pt x="119444" y="2515801"/>
                    <a:pt x="157744" y="2433784"/>
                  </a:cubicBezTo>
                  <a:cubicBezTo>
                    <a:pt x="296662" y="2139416"/>
                    <a:pt x="347296" y="1813894"/>
                    <a:pt x="305750" y="1493459"/>
                  </a:cubicBezTo>
                  <a:lnTo>
                    <a:pt x="303154" y="1475657"/>
                  </a:lnTo>
                  <a:cubicBezTo>
                    <a:pt x="284328" y="1332605"/>
                    <a:pt x="310944" y="1190825"/>
                    <a:pt x="379754" y="1064304"/>
                  </a:cubicBezTo>
                  <a:cubicBezTo>
                    <a:pt x="531006" y="786466"/>
                    <a:pt x="473232" y="440598"/>
                    <a:pt x="240835" y="223796"/>
                  </a:cubicBezTo>
                  <a:lnTo>
                    <a:pt x="649" y="0"/>
                  </a:lnTo>
                  <a:lnTo>
                    <a:pt x="649" y="18438"/>
                  </a:lnTo>
                  <a:lnTo>
                    <a:pt x="230449" y="232697"/>
                  </a:lnTo>
                  <a:cubicBezTo>
                    <a:pt x="457652" y="445049"/>
                    <a:pt x="514128" y="783287"/>
                    <a:pt x="366122" y="1055403"/>
                  </a:cubicBezTo>
                  <a:cubicBezTo>
                    <a:pt x="296013" y="1184467"/>
                    <a:pt x="269398" y="1330697"/>
                    <a:pt x="287574" y="1475657"/>
                  </a:cubicBezTo>
                  <a:lnTo>
                    <a:pt x="290171" y="1493459"/>
                  </a:lnTo>
                  <a:cubicBezTo>
                    <a:pt x="331717" y="1810715"/>
                    <a:pt x="281083" y="2133694"/>
                    <a:pt x="143463" y="2424884"/>
                  </a:cubicBezTo>
                  <a:cubicBezTo>
                    <a:pt x="103864" y="2510079"/>
                    <a:pt x="94127" y="2607354"/>
                    <a:pt x="116198" y="2698907"/>
                  </a:cubicBezTo>
                  <a:cubicBezTo>
                    <a:pt x="150603" y="2840051"/>
                    <a:pt x="104513" y="2987554"/>
                    <a:pt x="0" y="3086100"/>
                  </a:cubicBezTo>
                  <a:lnTo>
                    <a:pt x="0" y="3109624"/>
                  </a:lnTo>
                  <a:cubicBezTo>
                    <a:pt x="114900" y="3007263"/>
                    <a:pt x="166832" y="2850860"/>
                    <a:pt x="130479" y="2698907"/>
                  </a:cubicBezTo>
                  <a:close/>
                </a:path>
              </a:pathLst>
            </a:custGeom>
            <a:grpFill/>
            <a:ln w="6492"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A6C076D8-0C95-45C2-8723-8D9EB8C73260}"/>
                </a:ext>
              </a:extLst>
            </p:cNvPr>
            <p:cNvSpPr/>
            <p:nvPr/>
          </p:nvSpPr>
          <p:spPr>
            <a:xfrm>
              <a:off x="0" y="6408595"/>
              <a:ext cx="740033" cy="3636690"/>
            </a:xfrm>
            <a:custGeom>
              <a:avLst/>
              <a:gdLst>
                <a:gd name="connsiteX0" fmla="*/ 80495 w 740032"/>
                <a:gd name="connsiteY0" fmla="*/ 3569297 h 3636689"/>
                <a:gd name="connsiteX1" fmla="*/ 294715 w 740032"/>
                <a:gd name="connsiteY1" fmla="*/ 3064483 h 3636689"/>
                <a:gd name="connsiteX2" fmla="*/ 320681 w 740032"/>
                <a:gd name="connsiteY2" fmla="*/ 2829879 h 3636689"/>
                <a:gd name="connsiteX3" fmla="*/ 363525 w 740032"/>
                <a:gd name="connsiteY3" fmla="*/ 2703357 h 3636689"/>
                <a:gd name="connsiteX4" fmla="*/ 493355 w 740032"/>
                <a:gd name="connsiteY4" fmla="*/ 1974112 h 3636689"/>
                <a:gd name="connsiteX5" fmla="*/ 662135 w 740032"/>
                <a:gd name="connsiteY5" fmla="*/ 1296366 h 3636689"/>
                <a:gd name="connsiteX6" fmla="*/ 426493 w 740032"/>
                <a:gd name="connsiteY6" fmla="*/ 349046 h 3636689"/>
                <a:gd name="connsiteX7" fmla="*/ 392088 w 740032"/>
                <a:gd name="connsiteY7" fmla="*/ 322343 h 3636689"/>
                <a:gd name="connsiteX8" fmla="*/ 11685 w 740032"/>
                <a:gd name="connsiteY8" fmla="*/ 10172 h 3636689"/>
                <a:gd name="connsiteX9" fmla="*/ 0 w 740032"/>
                <a:gd name="connsiteY9" fmla="*/ 0 h 3636689"/>
                <a:gd name="connsiteX10" fmla="*/ 0 w 740032"/>
                <a:gd name="connsiteY10" fmla="*/ 15259 h 3636689"/>
                <a:gd name="connsiteX11" fmla="*/ 5842 w 740032"/>
                <a:gd name="connsiteY11" fmla="*/ 20345 h 3636689"/>
                <a:gd name="connsiteX12" fmla="*/ 386245 w 740032"/>
                <a:gd name="connsiteY12" fmla="*/ 332515 h 3636689"/>
                <a:gd name="connsiteX13" fmla="*/ 421949 w 740032"/>
                <a:gd name="connsiteY13" fmla="*/ 360490 h 3636689"/>
                <a:gd name="connsiteX14" fmla="*/ 653696 w 740032"/>
                <a:gd name="connsiteY14" fmla="*/ 1290008 h 3636689"/>
                <a:gd name="connsiteX15" fmla="*/ 482969 w 740032"/>
                <a:gd name="connsiteY15" fmla="*/ 1973477 h 3636689"/>
                <a:gd name="connsiteX16" fmla="*/ 353139 w 740032"/>
                <a:gd name="connsiteY16" fmla="*/ 2698271 h 3636689"/>
                <a:gd name="connsiteX17" fmla="*/ 310295 w 740032"/>
                <a:gd name="connsiteY17" fmla="*/ 2824792 h 3636689"/>
                <a:gd name="connsiteX18" fmla="*/ 283030 w 740032"/>
                <a:gd name="connsiteY18" fmla="*/ 3066390 h 3636689"/>
                <a:gd name="connsiteX19" fmla="*/ 74652 w 740032"/>
                <a:gd name="connsiteY19" fmla="*/ 3557852 h 3636689"/>
                <a:gd name="connsiteX20" fmla="*/ 0 w 740032"/>
                <a:gd name="connsiteY20" fmla="*/ 3623339 h 3636689"/>
                <a:gd name="connsiteX21" fmla="*/ 0 w 740032"/>
                <a:gd name="connsiteY21" fmla="*/ 3639869 h 3636689"/>
                <a:gd name="connsiteX22" fmla="*/ 80495 w 740032"/>
                <a:gd name="connsiteY22" fmla="*/ 3569297 h 363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0032" h="3636689">
                  <a:moveTo>
                    <a:pt x="80495" y="3569297"/>
                  </a:moveTo>
                  <a:cubicBezTo>
                    <a:pt x="236291" y="3446590"/>
                    <a:pt x="316137" y="3258398"/>
                    <a:pt x="294715" y="3064483"/>
                  </a:cubicBezTo>
                  <a:cubicBezTo>
                    <a:pt x="286276" y="2985010"/>
                    <a:pt x="294066" y="2906808"/>
                    <a:pt x="320681" y="2829879"/>
                  </a:cubicBezTo>
                  <a:lnTo>
                    <a:pt x="363525" y="2703357"/>
                  </a:lnTo>
                  <a:cubicBezTo>
                    <a:pt x="443371" y="2468117"/>
                    <a:pt x="487513" y="2223340"/>
                    <a:pt x="493355" y="1974112"/>
                  </a:cubicBezTo>
                  <a:cubicBezTo>
                    <a:pt x="499198" y="1740779"/>
                    <a:pt x="558270" y="1506810"/>
                    <a:pt x="662135" y="1296366"/>
                  </a:cubicBezTo>
                  <a:cubicBezTo>
                    <a:pt x="825721" y="967029"/>
                    <a:pt x="727699" y="567755"/>
                    <a:pt x="426493" y="349046"/>
                  </a:cubicBezTo>
                  <a:cubicBezTo>
                    <a:pt x="416106" y="340145"/>
                    <a:pt x="403772" y="331244"/>
                    <a:pt x="392088" y="322343"/>
                  </a:cubicBezTo>
                  <a:lnTo>
                    <a:pt x="11685" y="10172"/>
                  </a:lnTo>
                  <a:cubicBezTo>
                    <a:pt x="7790" y="6993"/>
                    <a:pt x="3895" y="3179"/>
                    <a:pt x="0" y="0"/>
                  </a:cubicBezTo>
                  <a:lnTo>
                    <a:pt x="0" y="15259"/>
                  </a:lnTo>
                  <a:cubicBezTo>
                    <a:pt x="1947" y="17166"/>
                    <a:pt x="3895" y="18438"/>
                    <a:pt x="5842" y="20345"/>
                  </a:cubicBezTo>
                  <a:lnTo>
                    <a:pt x="386245" y="332515"/>
                  </a:lnTo>
                  <a:cubicBezTo>
                    <a:pt x="397930" y="342688"/>
                    <a:pt x="410264" y="351589"/>
                    <a:pt x="421949" y="360490"/>
                  </a:cubicBezTo>
                  <a:cubicBezTo>
                    <a:pt x="717313" y="574750"/>
                    <a:pt x="815335" y="966393"/>
                    <a:pt x="653696" y="1290008"/>
                  </a:cubicBezTo>
                  <a:cubicBezTo>
                    <a:pt x="546586" y="1501724"/>
                    <a:pt x="489460" y="1737600"/>
                    <a:pt x="482969" y="1973477"/>
                  </a:cubicBezTo>
                  <a:cubicBezTo>
                    <a:pt x="476477" y="2219525"/>
                    <a:pt x="432984" y="2464302"/>
                    <a:pt x="353139" y="2698271"/>
                  </a:cubicBezTo>
                  <a:lnTo>
                    <a:pt x="310295" y="2824792"/>
                  </a:lnTo>
                  <a:cubicBezTo>
                    <a:pt x="282381" y="2904265"/>
                    <a:pt x="274591" y="2985646"/>
                    <a:pt x="283030" y="3066390"/>
                  </a:cubicBezTo>
                  <a:cubicBezTo>
                    <a:pt x="304452" y="3255219"/>
                    <a:pt x="225905" y="3438961"/>
                    <a:pt x="74652" y="3557852"/>
                  </a:cubicBezTo>
                  <a:cubicBezTo>
                    <a:pt x="48037" y="3578834"/>
                    <a:pt x="23369" y="3600450"/>
                    <a:pt x="0" y="3623339"/>
                  </a:cubicBezTo>
                  <a:lnTo>
                    <a:pt x="0" y="3639869"/>
                  </a:lnTo>
                  <a:cubicBezTo>
                    <a:pt x="25317" y="3615709"/>
                    <a:pt x="51932" y="3591549"/>
                    <a:pt x="80495" y="3569297"/>
                  </a:cubicBezTo>
                  <a:close/>
                </a:path>
              </a:pathLst>
            </a:custGeom>
            <a:grpFill/>
            <a:ln w="6492"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1CCED44C-555A-48B4-B55F-D4DD7420E225}"/>
                </a:ext>
              </a:extLst>
            </p:cNvPr>
            <p:cNvSpPr/>
            <p:nvPr/>
          </p:nvSpPr>
          <p:spPr>
            <a:xfrm>
              <a:off x="0" y="6173990"/>
              <a:ext cx="921795" cy="3973656"/>
            </a:xfrm>
            <a:custGeom>
              <a:avLst/>
              <a:gdLst>
                <a:gd name="connsiteX0" fmla="*/ 417405 w 921795"/>
                <a:gd name="connsiteY0" fmla="*/ 3710441 h 3973655"/>
                <a:gd name="connsiteX1" fmla="*/ 622537 w 921795"/>
                <a:gd name="connsiteY1" fmla="*/ 3003448 h 3973655"/>
                <a:gd name="connsiteX2" fmla="*/ 666679 w 921795"/>
                <a:gd name="connsiteY2" fmla="*/ 2765029 h 3973655"/>
                <a:gd name="connsiteX3" fmla="*/ 728348 w 921795"/>
                <a:gd name="connsiteY3" fmla="*/ 2333331 h 3973655"/>
                <a:gd name="connsiteX4" fmla="*/ 784824 w 921795"/>
                <a:gd name="connsiteY4" fmla="*/ 1805629 h 3973655"/>
                <a:gd name="connsiteX5" fmla="*/ 852985 w 921795"/>
                <a:gd name="connsiteY5" fmla="*/ 1539235 h 3973655"/>
                <a:gd name="connsiteX6" fmla="*/ 553726 w 921795"/>
                <a:gd name="connsiteY6" fmla="*/ 402452 h 3973655"/>
                <a:gd name="connsiteX7" fmla="*/ 503093 w 921795"/>
                <a:gd name="connsiteY7" fmla="*/ 362397 h 3973655"/>
                <a:gd name="connsiteX8" fmla="*/ 207729 w 921795"/>
                <a:gd name="connsiteY8" fmla="*/ 144959 h 3973655"/>
                <a:gd name="connsiteX9" fmla="*/ 20773 w 921795"/>
                <a:gd name="connsiteY9" fmla="*/ 15895 h 3973655"/>
                <a:gd name="connsiteX10" fmla="*/ 0 w 921795"/>
                <a:gd name="connsiteY10" fmla="*/ 0 h 3973655"/>
                <a:gd name="connsiteX11" fmla="*/ 0 w 921795"/>
                <a:gd name="connsiteY11" fmla="*/ 18438 h 3973655"/>
                <a:gd name="connsiteX12" fmla="*/ 11685 w 921795"/>
                <a:gd name="connsiteY12" fmla="*/ 27339 h 3973655"/>
                <a:gd name="connsiteX13" fmla="*/ 197991 w 921795"/>
                <a:gd name="connsiteY13" fmla="*/ 155767 h 3973655"/>
                <a:gd name="connsiteX14" fmla="*/ 493355 w 921795"/>
                <a:gd name="connsiteY14" fmla="*/ 373205 h 3973655"/>
                <a:gd name="connsiteX15" fmla="*/ 543989 w 921795"/>
                <a:gd name="connsiteY15" fmla="*/ 413260 h 3973655"/>
                <a:gd name="connsiteX16" fmla="*/ 838704 w 921795"/>
                <a:gd name="connsiteY16" fmla="*/ 1533513 h 3973655"/>
                <a:gd name="connsiteX17" fmla="*/ 769245 w 921795"/>
                <a:gd name="connsiteY17" fmla="*/ 1804358 h 3973655"/>
                <a:gd name="connsiteX18" fmla="*/ 712769 w 921795"/>
                <a:gd name="connsiteY18" fmla="*/ 2332060 h 3973655"/>
                <a:gd name="connsiteX19" fmla="*/ 651099 w 921795"/>
                <a:gd name="connsiteY19" fmla="*/ 2762486 h 3973655"/>
                <a:gd name="connsiteX20" fmla="*/ 606957 w 921795"/>
                <a:gd name="connsiteY20" fmla="*/ 3000905 h 3973655"/>
                <a:gd name="connsiteX21" fmla="*/ 403123 w 921795"/>
                <a:gd name="connsiteY21" fmla="*/ 3704719 h 3973655"/>
                <a:gd name="connsiteX22" fmla="*/ 181762 w 921795"/>
                <a:gd name="connsiteY22" fmla="*/ 3975564 h 3973655"/>
                <a:gd name="connsiteX23" fmla="*/ 206430 w 921795"/>
                <a:gd name="connsiteY23" fmla="*/ 3975564 h 3973655"/>
                <a:gd name="connsiteX24" fmla="*/ 417405 w 921795"/>
                <a:gd name="connsiteY24" fmla="*/ 3710441 h 397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1795" h="3973655">
                  <a:moveTo>
                    <a:pt x="417405" y="3710441"/>
                  </a:moveTo>
                  <a:cubicBezTo>
                    <a:pt x="509584" y="3482194"/>
                    <a:pt x="579043" y="3245047"/>
                    <a:pt x="622537" y="3003448"/>
                  </a:cubicBezTo>
                  <a:lnTo>
                    <a:pt x="666679" y="2765029"/>
                  </a:lnTo>
                  <a:cubicBezTo>
                    <a:pt x="691996" y="2621977"/>
                    <a:pt x="714067" y="2477654"/>
                    <a:pt x="728348" y="2333331"/>
                  </a:cubicBezTo>
                  <a:lnTo>
                    <a:pt x="784824" y="1805629"/>
                  </a:lnTo>
                  <a:cubicBezTo>
                    <a:pt x="794562" y="1714076"/>
                    <a:pt x="817931" y="1624431"/>
                    <a:pt x="852985" y="1539235"/>
                  </a:cubicBezTo>
                  <a:cubicBezTo>
                    <a:pt x="1019817" y="1140598"/>
                    <a:pt x="896479" y="673296"/>
                    <a:pt x="553726" y="402452"/>
                  </a:cubicBezTo>
                  <a:lnTo>
                    <a:pt x="503093" y="362397"/>
                  </a:lnTo>
                  <a:cubicBezTo>
                    <a:pt x="407018" y="288011"/>
                    <a:pt x="308347" y="214895"/>
                    <a:pt x="207729" y="144959"/>
                  </a:cubicBezTo>
                  <a:lnTo>
                    <a:pt x="20773" y="15895"/>
                  </a:lnTo>
                  <a:cubicBezTo>
                    <a:pt x="13632" y="10808"/>
                    <a:pt x="6492" y="5722"/>
                    <a:pt x="0" y="0"/>
                  </a:cubicBezTo>
                  <a:lnTo>
                    <a:pt x="0" y="18438"/>
                  </a:lnTo>
                  <a:cubicBezTo>
                    <a:pt x="3895" y="21617"/>
                    <a:pt x="7790" y="24160"/>
                    <a:pt x="11685" y="27339"/>
                  </a:cubicBezTo>
                  <a:lnTo>
                    <a:pt x="197991" y="155767"/>
                  </a:lnTo>
                  <a:cubicBezTo>
                    <a:pt x="298610" y="224432"/>
                    <a:pt x="397281" y="298819"/>
                    <a:pt x="493355" y="373205"/>
                  </a:cubicBezTo>
                  <a:lnTo>
                    <a:pt x="543989" y="413260"/>
                  </a:lnTo>
                  <a:cubicBezTo>
                    <a:pt x="882846" y="679654"/>
                    <a:pt x="1002939" y="1140598"/>
                    <a:pt x="838704" y="1533513"/>
                  </a:cubicBezTo>
                  <a:cubicBezTo>
                    <a:pt x="801702" y="1620616"/>
                    <a:pt x="778982" y="1711533"/>
                    <a:pt x="769245" y="1804358"/>
                  </a:cubicBezTo>
                  <a:lnTo>
                    <a:pt x="712769" y="2332060"/>
                  </a:lnTo>
                  <a:cubicBezTo>
                    <a:pt x="698487" y="2476382"/>
                    <a:pt x="677714" y="2620705"/>
                    <a:pt x="651099" y="2762486"/>
                  </a:cubicBezTo>
                  <a:lnTo>
                    <a:pt x="606957" y="3000905"/>
                  </a:lnTo>
                  <a:cubicBezTo>
                    <a:pt x="562815" y="3241232"/>
                    <a:pt x="495303" y="3478379"/>
                    <a:pt x="403123" y="3704719"/>
                  </a:cubicBezTo>
                  <a:cubicBezTo>
                    <a:pt x="357683" y="3814710"/>
                    <a:pt x="281083" y="3908806"/>
                    <a:pt x="181762" y="3975564"/>
                  </a:cubicBezTo>
                  <a:lnTo>
                    <a:pt x="206430" y="3975564"/>
                  </a:lnTo>
                  <a:cubicBezTo>
                    <a:pt x="301206" y="3908806"/>
                    <a:pt x="374561" y="3816617"/>
                    <a:pt x="417405" y="3710441"/>
                  </a:cubicBezTo>
                  <a:close/>
                </a:path>
              </a:pathLst>
            </a:custGeom>
            <a:grpFill/>
            <a:ln w="6492"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F4E64019-799C-4A71-8337-7DACFC56F019}"/>
                </a:ext>
              </a:extLst>
            </p:cNvPr>
            <p:cNvSpPr/>
            <p:nvPr/>
          </p:nvSpPr>
          <p:spPr>
            <a:xfrm>
              <a:off x="0" y="5784890"/>
              <a:ext cx="1097066" cy="4361485"/>
            </a:xfrm>
            <a:custGeom>
              <a:avLst/>
              <a:gdLst>
                <a:gd name="connsiteX0" fmla="*/ 736787 w 1097066"/>
                <a:gd name="connsiteY0" fmla="*/ 3626517 h 4361484"/>
                <a:gd name="connsiteX1" fmla="*/ 750419 w 1097066"/>
                <a:gd name="connsiteY1" fmla="*/ 3599814 h 4361484"/>
                <a:gd name="connsiteX2" fmla="*/ 806246 w 1097066"/>
                <a:gd name="connsiteY2" fmla="*/ 3200541 h 4361484"/>
                <a:gd name="connsiteX3" fmla="*/ 804948 w 1097066"/>
                <a:gd name="connsiteY3" fmla="*/ 2980560 h 4361484"/>
                <a:gd name="connsiteX4" fmla="*/ 945814 w 1097066"/>
                <a:gd name="connsiteY4" fmla="*/ 2177564 h 4361484"/>
                <a:gd name="connsiteX5" fmla="*/ 1015273 w 1097066"/>
                <a:gd name="connsiteY5" fmla="*/ 1946138 h 4361484"/>
                <a:gd name="connsiteX6" fmla="*/ 1062012 w 1097066"/>
                <a:gd name="connsiteY6" fmla="*/ 1254404 h 4361484"/>
                <a:gd name="connsiteX7" fmla="*/ 659538 w 1097066"/>
                <a:gd name="connsiteY7" fmla="*/ 685376 h 4361484"/>
                <a:gd name="connsiteX8" fmla="*/ 148007 w 1097066"/>
                <a:gd name="connsiteY8" fmla="*/ 322343 h 4361484"/>
                <a:gd name="connsiteX9" fmla="*/ 5193 w 1097066"/>
                <a:gd name="connsiteY9" fmla="*/ 52770 h 4361484"/>
                <a:gd name="connsiteX10" fmla="*/ 0 w 1097066"/>
                <a:gd name="connsiteY10" fmla="*/ 0 h 4361484"/>
                <a:gd name="connsiteX11" fmla="*/ 0 w 1097066"/>
                <a:gd name="connsiteY11" fmla="*/ 117620 h 4361484"/>
                <a:gd name="connsiteX12" fmla="*/ 142164 w 1097066"/>
                <a:gd name="connsiteY12" fmla="*/ 335694 h 4361484"/>
                <a:gd name="connsiteX13" fmla="*/ 653047 w 1097066"/>
                <a:gd name="connsiteY13" fmla="*/ 699363 h 4361484"/>
                <a:gd name="connsiteX14" fmla="*/ 1049678 w 1097066"/>
                <a:gd name="connsiteY14" fmla="*/ 1261397 h 4361484"/>
                <a:gd name="connsiteX15" fmla="*/ 1002939 w 1097066"/>
                <a:gd name="connsiteY15" fmla="*/ 1942959 h 4361484"/>
                <a:gd name="connsiteX16" fmla="*/ 932182 w 1097066"/>
                <a:gd name="connsiteY16" fmla="*/ 2176927 h 4361484"/>
                <a:gd name="connsiteX17" fmla="*/ 791316 w 1097066"/>
                <a:gd name="connsiteY17" fmla="*/ 2979924 h 4361484"/>
                <a:gd name="connsiteX18" fmla="*/ 792614 w 1097066"/>
                <a:gd name="connsiteY18" fmla="*/ 3205628 h 4361484"/>
                <a:gd name="connsiteX19" fmla="*/ 738735 w 1097066"/>
                <a:gd name="connsiteY19" fmla="*/ 3596000 h 4361484"/>
                <a:gd name="connsiteX20" fmla="*/ 725102 w 1097066"/>
                <a:gd name="connsiteY20" fmla="*/ 3622703 h 4361484"/>
                <a:gd name="connsiteX21" fmla="*/ 480372 w 1097066"/>
                <a:gd name="connsiteY21" fmla="*/ 4191730 h 4361484"/>
                <a:gd name="connsiteX22" fmla="*/ 370666 w 1097066"/>
                <a:gd name="connsiteY22" fmla="*/ 4365935 h 4361484"/>
                <a:gd name="connsiteX23" fmla="*/ 388193 w 1097066"/>
                <a:gd name="connsiteY23" fmla="*/ 4365935 h 4361484"/>
                <a:gd name="connsiteX24" fmla="*/ 492706 w 1097066"/>
                <a:gd name="connsiteY24" fmla="*/ 4194273 h 4361484"/>
                <a:gd name="connsiteX25" fmla="*/ 736787 w 1097066"/>
                <a:gd name="connsiteY25" fmla="*/ 3626517 h 436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7066" h="4361484">
                  <a:moveTo>
                    <a:pt x="736787" y="3626517"/>
                  </a:moveTo>
                  <a:lnTo>
                    <a:pt x="750419" y="3599814"/>
                  </a:lnTo>
                  <a:cubicBezTo>
                    <a:pt x="811440" y="3476472"/>
                    <a:pt x="832212" y="3334692"/>
                    <a:pt x="806246" y="3200541"/>
                  </a:cubicBezTo>
                  <a:cubicBezTo>
                    <a:pt x="791965" y="3128062"/>
                    <a:pt x="791965" y="3054311"/>
                    <a:pt x="804948" y="2980560"/>
                  </a:cubicBezTo>
                  <a:lnTo>
                    <a:pt x="945814" y="2177564"/>
                  </a:lnTo>
                  <a:cubicBezTo>
                    <a:pt x="960095" y="2098091"/>
                    <a:pt x="982816" y="2019889"/>
                    <a:pt x="1015273" y="1946138"/>
                  </a:cubicBezTo>
                  <a:cubicBezTo>
                    <a:pt x="1110049" y="1728699"/>
                    <a:pt x="1126927" y="1482015"/>
                    <a:pt x="1062012" y="1254404"/>
                  </a:cubicBezTo>
                  <a:cubicBezTo>
                    <a:pt x="997097" y="1026793"/>
                    <a:pt x="854284" y="823978"/>
                    <a:pt x="659538" y="685376"/>
                  </a:cubicBezTo>
                  <a:lnTo>
                    <a:pt x="148007" y="322343"/>
                  </a:lnTo>
                  <a:cubicBezTo>
                    <a:pt x="59722" y="260036"/>
                    <a:pt x="5842" y="158946"/>
                    <a:pt x="5193" y="52770"/>
                  </a:cubicBezTo>
                  <a:cubicBezTo>
                    <a:pt x="4544" y="34968"/>
                    <a:pt x="2597" y="17166"/>
                    <a:pt x="0" y="0"/>
                  </a:cubicBezTo>
                  <a:lnTo>
                    <a:pt x="0" y="117620"/>
                  </a:lnTo>
                  <a:cubicBezTo>
                    <a:pt x="17527" y="204087"/>
                    <a:pt x="68161" y="282924"/>
                    <a:pt x="142164" y="335694"/>
                  </a:cubicBezTo>
                  <a:lnTo>
                    <a:pt x="653047" y="699363"/>
                  </a:lnTo>
                  <a:cubicBezTo>
                    <a:pt x="845196" y="836693"/>
                    <a:pt x="986711" y="1036330"/>
                    <a:pt x="1049678" y="1261397"/>
                  </a:cubicBezTo>
                  <a:cubicBezTo>
                    <a:pt x="1112646" y="1485829"/>
                    <a:pt x="1096417" y="1728063"/>
                    <a:pt x="1002939" y="1942959"/>
                  </a:cubicBezTo>
                  <a:cubicBezTo>
                    <a:pt x="969184" y="2017981"/>
                    <a:pt x="946463" y="2096183"/>
                    <a:pt x="932182" y="2176927"/>
                  </a:cubicBezTo>
                  <a:lnTo>
                    <a:pt x="791316" y="2979924"/>
                  </a:lnTo>
                  <a:cubicBezTo>
                    <a:pt x="778982" y="3054947"/>
                    <a:pt x="778333" y="3130605"/>
                    <a:pt x="792614" y="3205628"/>
                  </a:cubicBezTo>
                  <a:cubicBezTo>
                    <a:pt x="818580" y="3337235"/>
                    <a:pt x="798457" y="3475836"/>
                    <a:pt x="738735" y="3596000"/>
                  </a:cubicBezTo>
                  <a:lnTo>
                    <a:pt x="725102" y="3622703"/>
                  </a:lnTo>
                  <a:cubicBezTo>
                    <a:pt x="633572" y="3807716"/>
                    <a:pt x="550481" y="3999088"/>
                    <a:pt x="480372" y="4191730"/>
                  </a:cubicBezTo>
                  <a:cubicBezTo>
                    <a:pt x="455704" y="4257216"/>
                    <a:pt x="418703" y="4316344"/>
                    <a:pt x="370666" y="4365935"/>
                  </a:cubicBezTo>
                  <a:lnTo>
                    <a:pt x="388193" y="4365935"/>
                  </a:lnTo>
                  <a:cubicBezTo>
                    <a:pt x="433633" y="4316344"/>
                    <a:pt x="469337" y="4258488"/>
                    <a:pt x="492706" y="4194273"/>
                  </a:cubicBezTo>
                  <a:cubicBezTo>
                    <a:pt x="562165" y="4001630"/>
                    <a:pt x="645257" y="3810259"/>
                    <a:pt x="736787" y="3626517"/>
                  </a:cubicBezTo>
                  <a:close/>
                </a:path>
              </a:pathLst>
            </a:custGeom>
            <a:grpFill/>
            <a:ln w="6492"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B9D01022-FA17-4348-A589-A8BF80DBA1C0}"/>
                </a:ext>
              </a:extLst>
            </p:cNvPr>
            <p:cNvSpPr/>
            <p:nvPr/>
          </p:nvSpPr>
          <p:spPr>
            <a:xfrm>
              <a:off x="0" y="5479713"/>
              <a:ext cx="1246371" cy="4666661"/>
            </a:xfrm>
            <a:custGeom>
              <a:avLst/>
              <a:gdLst>
                <a:gd name="connsiteX0" fmla="*/ 911409 w 1246371"/>
                <a:gd name="connsiteY0" fmla="*/ 3954583 h 4666661"/>
                <a:gd name="connsiteX1" fmla="*/ 928936 w 1246371"/>
                <a:gd name="connsiteY1" fmla="*/ 3569933 h 4666661"/>
                <a:gd name="connsiteX2" fmla="*/ 980868 w 1246371"/>
                <a:gd name="connsiteY2" fmla="*/ 3242504 h 4666661"/>
                <a:gd name="connsiteX3" fmla="*/ 1052275 w 1246371"/>
                <a:gd name="connsiteY3" fmla="*/ 2985011 h 4666661"/>
                <a:gd name="connsiteX4" fmla="*/ 1048380 w 1246371"/>
                <a:gd name="connsiteY4" fmla="*/ 2931605 h 4666661"/>
                <a:gd name="connsiteX5" fmla="*/ 1145753 w 1246371"/>
                <a:gd name="connsiteY5" fmla="*/ 2332059 h 4666661"/>
                <a:gd name="connsiteX6" fmla="*/ 812089 w 1246371"/>
                <a:gd name="connsiteY6" fmla="*/ 892642 h 4666661"/>
                <a:gd name="connsiteX7" fmla="*/ 486864 w 1246371"/>
                <a:gd name="connsiteY7" fmla="*/ 666303 h 4666661"/>
                <a:gd name="connsiteX8" fmla="*/ 297961 w 1246371"/>
                <a:gd name="connsiteY8" fmla="*/ 562034 h 4666661"/>
                <a:gd name="connsiteX9" fmla="*/ 156446 w 1246371"/>
                <a:gd name="connsiteY9" fmla="*/ 295640 h 4666661"/>
                <a:gd name="connsiteX10" fmla="*/ 55827 w 1246371"/>
                <a:gd name="connsiteY10" fmla="*/ 48320 h 4666661"/>
                <a:gd name="connsiteX11" fmla="*/ 7790 w 1246371"/>
                <a:gd name="connsiteY11" fmla="*/ 6994 h 4666661"/>
                <a:gd name="connsiteX12" fmla="*/ 0 w 1246371"/>
                <a:gd name="connsiteY12" fmla="*/ 0 h 4666661"/>
                <a:gd name="connsiteX13" fmla="*/ 0 w 1246371"/>
                <a:gd name="connsiteY13" fmla="*/ 22252 h 4666661"/>
                <a:gd name="connsiteX14" fmla="*/ 45441 w 1246371"/>
                <a:gd name="connsiteY14" fmla="*/ 61671 h 4666661"/>
                <a:gd name="connsiteX15" fmla="*/ 141515 w 1246371"/>
                <a:gd name="connsiteY15" fmla="*/ 295640 h 4666661"/>
                <a:gd name="connsiteX16" fmla="*/ 290171 w 1246371"/>
                <a:gd name="connsiteY16" fmla="*/ 575385 h 4666661"/>
                <a:gd name="connsiteX17" fmla="*/ 479074 w 1246371"/>
                <a:gd name="connsiteY17" fmla="*/ 679654 h 4666661"/>
                <a:gd name="connsiteX18" fmla="*/ 803001 w 1246371"/>
                <a:gd name="connsiteY18" fmla="*/ 904722 h 4666661"/>
                <a:gd name="connsiteX19" fmla="*/ 1132121 w 1246371"/>
                <a:gd name="connsiteY19" fmla="*/ 2327609 h 4666661"/>
                <a:gd name="connsiteX20" fmla="*/ 1032800 w 1246371"/>
                <a:gd name="connsiteY20" fmla="*/ 2934784 h 4666661"/>
                <a:gd name="connsiteX21" fmla="*/ 1036695 w 1246371"/>
                <a:gd name="connsiteY21" fmla="*/ 2988190 h 4666661"/>
                <a:gd name="connsiteX22" fmla="*/ 968534 w 1246371"/>
                <a:gd name="connsiteY22" fmla="*/ 3235509 h 4666661"/>
                <a:gd name="connsiteX23" fmla="*/ 914655 w 1246371"/>
                <a:gd name="connsiteY23" fmla="*/ 3575654 h 4666661"/>
                <a:gd name="connsiteX24" fmla="*/ 897128 w 1246371"/>
                <a:gd name="connsiteY24" fmla="*/ 3950132 h 4666661"/>
                <a:gd name="connsiteX25" fmla="*/ 644608 w 1246371"/>
                <a:gd name="connsiteY25" fmla="*/ 4535690 h 4666661"/>
                <a:gd name="connsiteX26" fmla="*/ 564762 w 1246371"/>
                <a:gd name="connsiteY26" fmla="*/ 4670477 h 4666661"/>
                <a:gd name="connsiteX27" fmla="*/ 582938 w 1246371"/>
                <a:gd name="connsiteY27" fmla="*/ 4670477 h 4666661"/>
                <a:gd name="connsiteX28" fmla="*/ 658240 w 1246371"/>
                <a:gd name="connsiteY28" fmla="*/ 4540141 h 4666661"/>
                <a:gd name="connsiteX29" fmla="*/ 911409 w 1246371"/>
                <a:gd name="connsiteY29" fmla="*/ 3954583 h 46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371" h="4666661">
                  <a:moveTo>
                    <a:pt x="911409" y="3954583"/>
                  </a:moveTo>
                  <a:cubicBezTo>
                    <a:pt x="963341" y="3832512"/>
                    <a:pt x="970482" y="3695182"/>
                    <a:pt x="928936" y="3569933"/>
                  </a:cubicBezTo>
                  <a:cubicBezTo>
                    <a:pt x="891934" y="3459306"/>
                    <a:pt x="912707" y="3336599"/>
                    <a:pt x="980868" y="3242504"/>
                  </a:cubicBezTo>
                  <a:cubicBezTo>
                    <a:pt x="1035397" y="3167481"/>
                    <a:pt x="1060065" y="3076563"/>
                    <a:pt x="1052275" y="2985011"/>
                  </a:cubicBezTo>
                  <a:lnTo>
                    <a:pt x="1048380" y="2931605"/>
                  </a:lnTo>
                  <a:cubicBezTo>
                    <a:pt x="1030204" y="2728153"/>
                    <a:pt x="1063311" y="2520251"/>
                    <a:pt x="1145753" y="2332059"/>
                  </a:cubicBezTo>
                  <a:cubicBezTo>
                    <a:pt x="1364517" y="1830425"/>
                    <a:pt x="1231441" y="1252497"/>
                    <a:pt x="812089" y="892642"/>
                  </a:cubicBezTo>
                  <a:cubicBezTo>
                    <a:pt x="711470" y="806175"/>
                    <a:pt x="602413" y="730517"/>
                    <a:pt x="486864" y="666303"/>
                  </a:cubicBezTo>
                  <a:lnTo>
                    <a:pt x="297961" y="562034"/>
                  </a:lnTo>
                  <a:cubicBezTo>
                    <a:pt x="201886" y="507992"/>
                    <a:pt x="146708" y="403088"/>
                    <a:pt x="156446" y="295640"/>
                  </a:cubicBezTo>
                  <a:cubicBezTo>
                    <a:pt x="166183" y="201544"/>
                    <a:pt x="127883" y="109355"/>
                    <a:pt x="55827" y="48320"/>
                  </a:cubicBezTo>
                  <a:lnTo>
                    <a:pt x="7790" y="6994"/>
                  </a:lnTo>
                  <a:cubicBezTo>
                    <a:pt x="5193" y="4451"/>
                    <a:pt x="2597" y="2543"/>
                    <a:pt x="0" y="0"/>
                  </a:cubicBezTo>
                  <a:lnTo>
                    <a:pt x="0" y="22252"/>
                  </a:lnTo>
                  <a:lnTo>
                    <a:pt x="45441" y="61671"/>
                  </a:lnTo>
                  <a:cubicBezTo>
                    <a:pt x="114251" y="119527"/>
                    <a:pt x="149954" y="207266"/>
                    <a:pt x="141515" y="295640"/>
                  </a:cubicBezTo>
                  <a:cubicBezTo>
                    <a:pt x="130479" y="409446"/>
                    <a:pt x="188254" y="518801"/>
                    <a:pt x="290171" y="575385"/>
                  </a:cubicBezTo>
                  <a:lnTo>
                    <a:pt x="479074" y="679654"/>
                  </a:lnTo>
                  <a:cubicBezTo>
                    <a:pt x="594623" y="743868"/>
                    <a:pt x="704330" y="819527"/>
                    <a:pt x="803001" y="904722"/>
                  </a:cubicBezTo>
                  <a:cubicBezTo>
                    <a:pt x="1217809" y="1260126"/>
                    <a:pt x="1349586" y="1831697"/>
                    <a:pt x="1132121" y="2327609"/>
                  </a:cubicBezTo>
                  <a:cubicBezTo>
                    <a:pt x="1047731" y="2518980"/>
                    <a:pt x="1014624" y="2728153"/>
                    <a:pt x="1032800" y="2934784"/>
                  </a:cubicBezTo>
                  <a:lnTo>
                    <a:pt x="1036695" y="2988190"/>
                  </a:lnTo>
                  <a:cubicBezTo>
                    <a:pt x="1045134" y="3076563"/>
                    <a:pt x="1020466" y="3163666"/>
                    <a:pt x="968534" y="3235509"/>
                  </a:cubicBezTo>
                  <a:cubicBezTo>
                    <a:pt x="897128" y="3334056"/>
                    <a:pt x="878302" y="3460577"/>
                    <a:pt x="914655" y="3575654"/>
                  </a:cubicBezTo>
                  <a:cubicBezTo>
                    <a:pt x="954253" y="3698361"/>
                    <a:pt x="947761" y="3831240"/>
                    <a:pt x="897128" y="3950132"/>
                  </a:cubicBezTo>
                  <a:lnTo>
                    <a:pt x="644608" y="4535690"/>
                  </a:lnTo>
                  <a:cubicBezTo>
                    <a:pt x="623186" y="4583374"/>
                    <a:pt x="596570" y="4629150"/>
                    <a:pt x="564762" y="4670477"/>
                  </a:cubicBezTo>
                  <a:lnTo>
                    <a:pt x="582938" y="4670477"/>
                  </a:lnTo>
                  <a:cubicBezTo>
                    <a:pt x="612799" y="4629786"/>
                    <a:pt x="638116" y="4585917"/>
                    <a:pt x="658240" y="4540141"/>
                  </a:cubicBezTo>
                  <a:lnTo>
                    <a:pt x="911409" y="3954583"/>
                  </a:lnTo>
                  <a:close/>
                </a:path>
              </a:pathLst>
            </a:custGeom>
            <a:grpFill/>
            <a:ln w="6492"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5A3767B6-B825-403B-9D94-C6971E9D461C}"/>
                </a:ext>
              </a:extLst>
            </p:cNvPr>
            <p:cNvSpPr/>
            <p:nvPr/>
          </p:nvSpPr>
          <p:spPr>
            <a:xfrm>
              <a:off x="0" y="54561"/>
              <a:ext cx="1174965" cy="940962"/>
            </a:xfrm>
            <a:custGeom>
              <a:avLst/>
              <a:gdLst>
                <a:gd name="connsiteX0" fmla="*/ 196693 w 1174964"/>
                <a:gd name="connsiteY0" fmla="*/ 847501 h 940961"/>
                <a:gd name="connsiteX1" fmla="*/ 569306 w 1174964"/>
                <a:gd name="connsiteY1" fmla="*/ 540417 h 940961"/>
                <a:gd name="connsiteX2" fmla="*/ 578394 w 1174964"/>
                <a:gd name="connsiteY2" fmla="*/ 522615 h 940961"/>
                <a:gd name="connsiteX3" fmla="*/ 854933 w 1174964"/>
                <a:gd name="connsiteY3" fmla="*/ 211716 h 940961"/>
                <a:gd name="connsiteX4" fmla="*/ 1178860 w 1174964"/>
                <a:gd name="connsiteY4" fmla="*/ 0 h 940961"/>
                <a:gd name="connsiteX5" fmla="*/ 1152244 w 1174964"/>
                <a:gd name="connsiteY5" fmla="*/ 0 h 940961"/>
                <a:gd name="connsiteX6" fmla="*/ 847143 w 1174964"/>
                <a:gd name="connsiteY6" fmla="*/ 200272 h 940961"/>
                <a:gd name="connsiteX7" fmla="*/ 566060 w 1174964"/>
                <a:gd name="connsiteY7" fmla="*/ 516893 h 940961"/>
                <a:gd name="connsiteX8" fmla="*/ 556972 w 1174964"/>
                <a:gd name="connsiteY8" fmla="*/ 534059 h 940961"/>
                <a:gd name="connsiteX9" fmla="*/ 193447 w 1174964"/>
                <a:gd name="connsiteY9" fmla="*/ 834150 h 940961"/>
                <a:gd name="connsiteX10" fmla="*/ 0 w 1174964"/>
                <a:gd name="connsiteY10" fmla="*/ 930153 h 940961"/>
                <a:gd name="connsiteX11" fmla="*/ 0 w 1174964"/>
                <a:gd name="connsiteY11" fmla="*/ 946048 h 940961"/>
                <a:gd name="connsiteX12" fmla="*/ 196693 w 1174964"/>
                <a:gd name="connsiteY12" fmla="*/ 847501 h 9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964" h="940961">
                  <a:moveTo>
                    <a:pt x="196693" y="847501"/>
                  </a:moveTo>
                  <a:cubicBezTo>
                    <a:pt x="358332" y="799817"/>
                    <a:pt x="494654" y="688555"/>
                    <a:pt x="569306" y="540417"/>
                  </a:cubicBezTo>
                  <a:lnTo>
                    <a:pt x="578394" y="522615"/>
                  </a:lnTo>
                  <a:cubicBezTo>
                    <a:pt x="642660" y="399273"/>
                    <a:pt x="736787" y="290554"/>
                    <a:pt x="854933" y="211716"/>
                  </a:cubicBezTo>
                  <a:cubicBezTo>
                    <a:pt x="941270" y="153224"/>
                    <a:pt x="1059416" y="75023"/>
                    <a:pt x="1178860" y="0"/>
                  </a:cubicBezTo>
                  <a:lnTo>
                    <a:pt x="1152244" y="0"/>
                  </a:lnTo>
                  <a:cubicBezTo>
                    <a:pt x="1039292" y="71208"/>
                    <a:pt x="928936" y="144959"/>
                    <a:pt x="847143" y="200272"/>
                  </a:cubicBezTo>
                  <a:cubicBezTo>
                    <a:pt x="727699" y="280381"/>
                    <a:pt x="630326" y="390372"/>
                    <a:pt x="566060" y="516893"/>
                  </a:cubicBezTo>
                  <a:lnTo>
                    <a:pt x="556972" y="534059"/>
                  </a:lnTo>
                  <a:cubicBezTo>
                    <a:pt x="483618" y="679654"/>
                    <a:pt x="351840" y="787738"/>
                    <a:pt x="193447" y="834150"/>
                  </a:cubicBezTo>
                  <a:cubicBezTo>
                    <a:pt x="122690" y="854495"/>
                    <a:pt x="57774" y="887556"/>
                    <a:pt x="0" y="930153"/>
                  </a:cubicBezTo>
                  <a:lnTo>
                    <a:pt x="0" y="946048"/>
                  </a:lnTo>
                  <a:cubicBezTo>
                    <a:pt x="57774" y="901543"/>
                    <a:pt x="124637" y="868482"/>
                    <a:pt x="196693" y="847501"/>
                  </a:cubicBezTo>
                  <a:close/>
                </a:path>
              </a:pathLst>
            </a:custGeom>
            <a:grpFill/>
            <a:ln w="6492"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5D47E90E-E053-4B60-9B55-7734A15CFB21}"/>
                </a:ext>
              </a:extLst>
            </p:cNvPr>
            <p:cNvSpPr/>
            <p:nvPr/>
          </p:nvSpPr>
          <p:spPr>
            <a:xfrm>
              <a:off x="0" y="5344291"/>
              <a:ext cx="1434625" cy="4800176"/>
            </a:xfrm>
            <a:custGeom>
              <a:avLst/>
              <a:gdLst>
                <a:gd name="connsiteX0" fmla="*/ 1028256 w 1434625"/>
                <a:gd name="connsiteY0" fmla="*/ 4172020 h 4800176"/>
                <a:gd name="connsiteX1" fmla="*/ 1046433 w 1434625"/>
                <a:gd name="connsiteY1" fmla="*/ 3725064 h 4800176"/>
                <a:gd name="connsiteX2" fmla="*/ 1108751 w 1434625"/>
                <a:gd name="connsiteY2" fmla="*/ 3436418 h 4800176"/>
                <a:gd name="connsiteX3" fmla="*/ 1188597 w 1434625"/>
                <a:gd name="connsiteY3" fmla="*/ 3189097 h 4800176"/>
                <a:gd name="connsiteX4" fmla="*/ 1188597 w 1434625"/>
                <a:gd name="connsiteY4" fmla="*/ 3187826 h 4800176"/>
                <a:gd name="connsiteX5" fmla="*/ 1298303 w 1434625"/>
                <a:gd name="connsiteY5" fmla="*/ 2368299 h 4800176"/>
                <a:gd name="connsiteX6" fmla="*/ 1330112 w 1434625"/>
                <a:gd name="connsiteY6" fmla="*/ 2297727 h 4800176"/>
                <a:gd name="connsiteX7" fmla="*/ 1413852 w 1434625"/>
                <a:gd name="connsiteY7" fmla="*/ 1563395 h 4800176"/>
                <a:gd name="connsiteX8" fmla="*/ 1060065 w 1434625"/>
                <a:gd name="connsiteY8" fmla="*/ 911716 h 4800176"/>
                <a:gd name="connsiteX9" fmla="*/ 625133 w 1434625"/>
                <a:gd name="connsiteY9" fmla="*/ 635785 h 4800176"/>
                <a:gd name="connsiteX10" fmla="*/ 512181 w 1434625"/>
                <a:gd name="connsiteY10" fmla="*/ 592552 h 4800176"/>
                <a:gd name="connsiteX11" fmla="*/ 292767 w 1434625"/>
                <a:gd name="connsiteY11" fmla="*/ 334423 h 4800176"/>
                <a:gd name="connsiteX12" fmla="*/ 125935 w 1434625"/>
                <a:gd name="connsiteY12" fmla="*/ 96003 h 4800176"/>
                <a:gd name="connsiteX13" fmla="*/ 118146 w 1434625"/>
                <a:gd name="connsiteY13" fmla="*/ 91553 h 4800176"/>
                <a:gd name="connsiteX14" fmla="*/ 0 w 1434625"/>
                <a:gd name="connsiteY14" fmla="*/ 0 h 4800176"/>
                <a:gd name="connsiteX15" fmla="*/ 0 w 1434625"/>
                <a:gd name="connsiteY15" fmla="*/ 15895 h 4800176"/>
                <a:gd name="connsiteX16" fmla="*/ 110356 w 1434625"/>
                <a:gd name="connsiteY16" fmla="*/ 99818 h 4800176"/>
                <a:gd name="connsiteX17" fmla="*/ 118146 w 1434625"/>
                <a:gd name="connsiteY17" fmla="*/ 104269 h 4800176"/>
                <a:gd name="connsiteX18" fmla="*/ 277837 w 1434625"/>
                <a:gd name="connsiteY18" fmla="*/ 333787 h 4800176"/>
                <a:gd name="connsiteX19" fmla="*/ 506338 w 1434625"/>
                <a:gd name="connsiteY19" fmla="*/ 603996 h 4800176"/>
                <a:gd name="connsiteX20" fmla="*/ 619291 w 1434625"/>
                <a:gd name="connsiteY20" fmla="*/ 647229 h 4800176"/>
                <a:gd name="connsiteX21" fmla="*/ 1049678 w 1434625"/>
                <a:gd name="connsiteY21" fmla="*/ 919981 h 4800176"/>
                <a:gd name="connsiteX22" fmla="*/ 1400869 w 1434625"/>
                <a:gd name="connsiteY22" fmla="*/ 1564031 h 4800176"/>
                <a:gd name="connsiteX23" fmla="*/ 1317778 w 1434625"/>
                <a:gd name="connsiteY23" fmla="*/ 2289461 h 4800176"/>
                <a:gd name="connsiteX24" fmla="*/ 1285970 w 1434625"/>
                <a:gd name="connsiteY24" fmla="*/ 2360033 h 4800176"/>
                <a:gd name="connsiteX25" fmla="*/ 1176263 w 1434625"/>
                <a:gd name="connsiteY25" fmla="*/ 3189733 h 4800176"/>
                <a:gd name="connsiteX26" fmla="*/ 1176263 w 1434625"/>
                <a:gd name="connsiteY26" fmla="*/ 3191005 h 4800176"/>
                <a:gd name="connsiteX27" fmla="*/ 1100961 w 1434625"/>
                <a:gd name="connsiteY27" fmla="*/ 3424973 h 4800176"/>
                <a:gd name="connsiteX28" fmla="*/ 1035397 w 1434625"/>
                <a:gd name="connsiteY28" fmla="*/ 3728243 h 4800176"/>
                <a:gd name="connsiteX29" fmla="*/ 1017221 w 1434625"/>
                <a:gd name="connsiteY29" fmla="*/ 4163120 h 4800176"/>
                <a:gd name="connsiteX30" fmla="*/ 880899 w 1434625"/>
                <a:gd name="connsiteY30" fmla="*/ 4453038 h 4800176"/>
                <a:gd name="connsiteX31" fmla="*/ 664731 w 1434625"/>
                <a:gd name="connsiteY31" fmla="*/ 4804627 h 4800176"/>
                <a:gd name="connsiteX32" fmla="*/ 682258 w 1434625"/>
                <a:gd name="connsiteY32" fmla="*/ 4804627 h 4800176"/>
                <a:gd name="connsiteX33" fmla="*/ 893233 w 1434625"/>
                <a:gd name="connsiteY33" fmla="*/ 4460031 h 4800176"/>
                <a:gd name="connsiteX34" fmla="*/ 1028256 w 1434625"/>
                <a:gd name="connsiteY34" fmla="*/ 4172020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34625" h="4800176">
                  <a:moveTo>
                    <a:pt x="1028256" y="4172020"/>
                  </a:moveTo>
                  <a:cubicBezTo>
                    <a:pt x="1095768" y="4029605"/>
                    <a:pt x="1100961" y="3871295"/>
                    <a:pt x="1046433" y="3725064"/>
                  </a:cubicBezTo>
                  <a:cubicBezTo>
                    <a:pt x="1009431" y="3625882"/>
                    <a:pt x="1034099" y="3512712"/>
                    <a:pt x="1108751" y="3436418"/>
                  </a:cubicBezTo>
                  <a:cubicBezTo>
                    <a:pt x="1172368" y="3370296"/>
                    <a:pt x="1203527" y="3279379"/>
                    <a:pt x="1188597" y="3189097"/>
                  </a:cubicBezTo>
                  <a:lnTo>
                    <a:pt x="1188597" y="3187826"/>
                  </a:lnTo>
                  <a:cubicBezTo>
                    <a:pt x="1145104" y="2909987"/>
                    <a:pt x="1183404" y="2625792"/>
                    <a:pt x="1298303" y="2368299"/>
                  </a:cubicBezTo>
                  <a:lnTo>
                    <a:pt x="1330112" y="2297727"/>
                  </a:lnTo>
                  <a:cubicBezTo>
                    <a:pt x="1432678" y="2065030"/>
                    <a:pt x="1461241" y="1811987"/>
                    <a:pt x="1413852" y="1563395"/>
                  </a:cubicBezTo>
                  <a:cubicBezTo>
                    <a:pt x="1365815" y="1315439"/>
                    <a:pt x="1243775" y="1090371"/>
                    <a:pt x="1060065" y="911716"/>
                  </a:cubicBezTo>
                  <a:cubicBezTo>
                    <a:pt x="936077" y="791552"/>
                    <a:pt x="788719" y="697456"/>
                    <a:pt x="625133" y="635785"/>
                  </a:cubicBezTo>
                  <a:lnTo>
                    <a:pt x="512181" y="592552"/>
                  </a:lnTo>
                  <a:cubicBezTo>
                    <a:pt x="397930" y="549318"/>
                    <a:pt x="316137" y="452679"/>
                    <a:pt x="292767" y="334423"/>
                  </a:cubicBezTo>
                  <a:cubicBezTo>
                    <a:pt x="273942" y="237148"/>
                    <a:pt x="212922" y="149409"/>
                    <a:pt x="125935" y="96003"/>
                  </a:cubicBezTo>
                  <a:lnTo>
                    <a:pt x="118146" y="91553"/>
                  </a:lnTo>
                  <a:cubicBezTo>
                    <a:pt x="75302" y="65486"/>
                    <a:pt x="35703" y="34333"/>
                    <a:pt x="0" y="0"/>
                  </a:cubicBezTo>
                  <a:lnTo>
                    <a:pt x="0" y="15895"/>
                  </a:lnTo>
                  <a:cubicBezTo>
                    <a:pt x="33756" y="47048"/>
                    <a:pt x="70758" y="75659"/>
                    <a:pt x="110356" y="99818"/>
                  </a:cubicBezTo>
                  <a:lnTo>
                    <a:pt x="118146" y="104269"/>
                  </a:lnTo>
                  <a:cubicBezTo>
                    <a:pt x="200588" y="155132"/>
                    <a:pt x="259012" y="239691"/>
                    <a:pt x="277837" y="333787"/>
                  </a:cubicBezTo>
                  <a:cubicBezTo>
                    <a:pt x="301206" y="457765"/>
                    <a:pt x="386245" y="558855"/>
                    <a:pt x="506338" y="603996"/>
                  </a:cubicBezTo>
                  <a:lnTo>
                    <a:pt x="619291" y="647229"/>
                  </a:lnTo>
                  <a:cubicBezTo>
                    <a:pt x="781579" y="708900"/>
                    <a:pt x="925690" y="799817"/>
                    <a:pt x="1049678" y="919981"/>
                  </a:cubicBezTo>
                  <a:cubicBezTo>
                    <a:pt x="1232090" y="1096729"/>
                    <a:pt x="1352832" y="1318618"/>
                    <a:pt x="1400869" y="1564031"/>
                  </a:cubicBezTo>
                  <a:cubicBezTo>
                    <a:pt x="1448907" y="1809444"/>
                    <a:pt x="1419695" y="2059943"/>
                    <a:pt x="1317778" y="2289461"/>
                  </a:cubicBezTo>
                  <a:lnTo>
                    <a:pt x="1285970" y="2360033"/>
                  </a:lnTo>
                  <a:cubicBezTo>
                    <a:pt x="1169771" y="2621977"/>
                    <a:pt x="1131471" y="2908081"/>
                    <a:pt x="1176263" y="3189733"/>
                  </a:cubicBezTo>
                  <a:lnTo>
                    <a:pt x="1176263" y="3191005"/>
                  </a:lnTo>
                  <a:cubicBezTo>
                    <a:pt x="1189246" y="3274928"/>
                    <a:pt x="1161332" y="3363302"/>
                    <a:pt x="1100961" y="3424973"/>
                  </a:cubicBezTo>
                  <a:cubicBezTo>
                    <a:pt x="1021765" y="3505718"/>
                    <a:pt x="997097" y="3624610"/>
                    <a:pt x="1035397" y="3728243"/>
                  </a:cubicBezTo>
                  <a:cubicBezTo>
                    <a:pt x="1088627" y="3870023"/>
                    <a:pt x="1081487" y="4025154"/>
                    <a:pt x="1017221" y="4163120"/>
                  </a:cubicBezTo>
                  <a:lnTo>
                    <a:pt x="880899" y="4453038"/>
                  </a:lnTo>
                  <a:cubicBezTo>
                    <a:pt x="825072" y="4572565"/>
                    <a:pt x="745226" y="4690185"/>
                    <a:pt x="664731" y="4804627"/>
                  </a:cubicBezTo>
                  <a:lnTo>
                    <a:pt x="682258" y="4804627"/>
                  </a:lnTo>
                  <a:cubicBezTo>
                    <a:pt x="761455" y="4692729"/>
                    <a:pt x="837406" y="4577016"/>
                    <a:pt x="893233" y="4460031"/>
                  </a:cubicBezTo>
                  <a:lnTo>
                    <a:pt x="1028256" y="4172020"/>
                  </a:lnTo>
                  <a:close/>
                </a:path>
              </a:pathLst>
            </a:custGeom>
            <a:grpFill/>
            <a:ln w="6492"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1337E8EB-4D46-4888-A53B-364447D462C4}"/>
                </a:ext>
              </a:extLst>
            </p:cNvPr>
            <p:cNvSpPr/>
            <p:nvPr/>
          </p:nvSpPr>
          <p:spPr>
            <a:xfrm>
              <a:off x="0" y="5131939"/>
              <a:ext cx="1629371" cy="5016343"/>
            </a:xfrm>
            <a:custGeom>
              <a:avLst/>
              <a:gdLst>
                <a:gd name="connsiteX0" fmla="*/ 1226897 w 1629370"/>
                <a:gd name="connsiteY0" fmla="*/ 3994637 h 5016343"/>
                <a:gd name="connsiteX1" fmla="*/ 1278180 w 1629370"/>
                <a:gd name="connsiteY1" fmla="*/ 3753039 h 5016343"/>
                <a:gd name="connsiteX2" fmla="*/ 1345692 w 1629370"/>
                <a:gd name="connsiteY2" fmla="*/ 3539415 h 5016343"/>
                <a:gd name="connsiteX3" fmla="*/ 1331410 w 1629370"/>
                <a:gd name="connsiteY3" fmla="*/ 3462485 h 5016343"/>
                <a:gd name="connsiteX4" fmla="*/ 1452152 w 1629370"/>
                <a:gd name="connsiteY4" fmla="*/ 2582559 h 5016343"/>
                <a:gd name="connsiteX5" fmla="*/ 1575491 w 1629370"/>
                <a:gd name="connsiteY5" fmla="*/ 1780833 h 5016343"/>
                <a:gd name="connsiteX6" fmla="*/ 1211317 w 1629370"/>
                <a:gd name="connsiteY6" fmla="*/ 1052224 h 5016343"/>
                <a:gd name="connsiteX7" fmla="*/ 747823 w 1629370"/>
                <a:gd name="connsiteY7" fmla="*/ 736239 h 5016343"/>
                <a:gd name="connsiteX8" fmla="*/ 599167 w 1629370"/>
                <a:gd name="connsiteY8" fmla="*/ 674568 h 5016343"/>
                <a:gd name="connsiteX9" fmla="*/ 432335 w 1629370"/>
                <a:gd name="connsiteY9" fmla="*/ 450772 h 5016343"/>
                <a:gd name="connsiteX10" fmla="*/ 275240 w 1629370"/>
                <a:gd name="connsiteY10" fmla="*/ 225068 h 5016343"/>
                <a:gd name="connsiteX11" fmla="*/ 221361 w 1629370"/>
                <a:gd name="connsiteY11" fmla="*/ 198365 h 5016343"/>
                <a:gd name="connsiteX12" fmla="*/ 0 w 1629370"/>
                <a:gd name="connsiteY12" fmla="*/ 0 h 5016343"/>
                <a:gd name="connsiteX13" fmla="*/ 0 w 1629370"/>
                <a:gd name="connsiteY13" fmla="*/ 31789 h 5016343"/>
                <a:gd name="connsiteX14" fmla="*/ 213571 w 1629370"/>
                <a:gd name="connsiteY14" fmla="*/ 214896 h 5016343"/>
                <a:gd name="connsiteX15" fmla="*/ 267451 w 1629370"/>
                <a:gd name="connsiteY15" fmla="*/ 241598 h 5016343"/>
                <a:gd name="connsiteX16" fmla="*/ 414808 w 1629370"/>
                <a:gd name="connsiteY16" fmla="*/ 456494 h 5016343"/>
                <a:gd name="connsiteX17" fmla="*/ 592676 w 1629370"/>
                <a:gd name="connsiteY17" fmla="*/ 692370 h 5016343"/>
                <a:gd name="connsiteX18" fmla="*/ 741331 w 1629370"/>
                <a:gd name="connsiteY18" fmla="*/ 754041 h 5016343"/>
                <a:gd name="connsiteX19" fmla="*/ 1200281 w 1629370"/>
                <a:gd name="connsiteY19" fmla="*/ 1066847 h 5016343"/>
                <a:gd name="connsiteX20" fmla="*/ 1559912 w 1629370"/>
                <a:gd name="connsiteY20" fmla="*/ 1786556 h 5016343"/>
                <a:gd name="connsiteX21" fmla="*/ 1438520 w 1629370"/>
                <a:gd name="connsiteY21" fmla="*/ 2579380 h 5016343"/>
                <a:gd name="connsiteX22" fmla="*/ 1317778 w 1629370"/>
                <a:gd name="connsiteY22" fmla="*/ 3468207 h 5016343"/>
                <a:gd name="connsiteX23" fmla="*/ 1332059 w 1629370"/>
                <a:gd name="connsiteY23" fmla="*/ 3545137 h 5016343"/>
                <a:gd name="connsiteX24" fmla="*/ 1267144 w 1629370"/>
                <a:gd name="connsiteY24" fmla="*/ 3745409 h 5016343"/>
                <a:gd name="connsiteX25" fmla="*/ 1212615 w 1629370"/>
                <a:gd name="connsiteY25" fmla="*/ 4003538 h 5016343"/>
                <a:gd name="connsiteX26" fmla="*/ 1609896 w 1629370"/>
                <a:gd name="connsiteY26" fmla="*/ 4969295 h 5016343"/>
                <a:gd name="connsiteX27" fmla="*/ 1620283 w 1629370"/>
                <a:gd name="connsiteY27" fmla="*/ 5018251 h 5016343"/>
                <a:gd name="connsiteX28" fmla="*/ 1634564 w 1629370"/>
                <a:gd name="connsiteY28" fmla="*/ 5018251 h 5016343"/>
                <a:gd name="connsiteX29" fmla="*/ 1623528 w 1629370"/>
                <a:gd name="connsiteY29" fmla="*/ 4960395 h 5016343"/>
                <a:gd name="connsiteX30" fmla="*/ 1226897 w 1629370"/>
                <a:gd name="connsiteY30" fmla="*/ 3994637 h 50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9370" h="5016343">
                  <a:moveTo>
                    <a:pt x="1226897" y="3994637"/>
                  </a:moveTo>
                  <a:cubicBezTo>
                    <a:pt x="1193141" y="3911985"/>
                    <a:pt x="1213265" y="3815982"/>
                    <a:pt x="1278180" y="3753039"/>
                  </a:cubicBezTo>
                  <a:cubicBezTo>
                    <a:pt x="1335954" y="3697089"/>
                    <a:pt x="1360622" y="3617616"/>
                    <a:pt x="1345692" y="3539415"/>
                  </a:cubicBezTo>
                  <a:lnTo>
                    <a:pt x="1331410" y="3462485"/>
                  </a:lnTo>
                  <a:cubicBezTo>
                    <a:pt x="1274934" y="3165573"/>
                    <a:pt x="1317778" y="2852768"/>
                    <a:pt x="1452152" y="2582559"/>
                  </a:cubicBezTo>
                  <a:cubicBezTo>
                    <a:pt x="1576140" y="2332695"/>
                    <a:pt x="1618335" y="2055493"/>
                    <a:pt x="1575491" y="1780833"/>
                  </a:cubicBezTo>
                  <a:cubicBezTo>
                    <a:pt x="1532647" y="1506175"/>
                    <a:pt x="1406063" y="1254404"/>
                    <a:pt x="1211317" y="1052224"/>
                  </a:cubicBezTo>
                  <a:cubicBezTo>
                    <a:pt x="1079539" y="916802"/>
                    <a:pt x="923743" y="809990"/>
                    <a:pt x="747823" y="736239"/>
                  </a:cubicBezTo>
                  <a:lnTo>
                    <a:pt x="599167" y="674568"/>
                  </a:lnTo>
                  <a:cubicBezTo>
                    <a:pt x="506338" y="635785"/>
                    <a:pt x="442072" y="549318"/>
                    <a:pt x="432335" y="450772"/>
                  </a:cubicBezTo>
                  <a:cubicBezTo>
                    <a:pt x="421949" y="354132"/>
                    <a:pt x="364174" y="269573"/>
                    <a:pt x="275240" y="225068"/>
                  </a:cubicBezTo>
                  <a:lnTo>
                    <a:pt x="221361" y="198365"/>
                  </a:lnTo>
                  <a:cubicBezTo>
                    <a:pt x="129830" y="151317"/>
                    <a:pt x="54529" y="83288"/>
                    <a:pt x="0" y="0"/>
                  </a:cubicBezTo>
                  <a:lnTo>
                    <a:pt x="0" y="31789"/>
                  </a:lnTo>
                  <a:cubicBezTo>
                    <a:pt x="54529" y="107448"/>
                    <a:pt x="127234" y="171026"/>
                    <a:pt x="213571" y="214896"/>
                  </a:cubicBezTo>
                  <a:lnTo>
                    <a:pt x="267451" y="241598"/>
                  </a:lnTo>
                  <a:cubicBezTo>
                    <a:pt x="349893" y="284832"/>
                    <a:pt x="405071" y="364941"/>
                    <a:pt x="414808" y="456494"/>
                  </a:cubicBezTo>
                  <a:cubicBezTo>
                    <a:pt x="425844" y="561398"/>
                    <a:pt x="494654" y="651680"/>
                    <a:pt x="592676" y="692370"/>
                  </a:cubicBezTo>
                  <a:lnTo>
                    <a:pt x="741331" y="754041"/>
                  </a:lnTo>
                  <a:cubicBezTo>
                    <a:pt x="915304" y="827792"/>
                    <a:pt x="1069802" y="932061"/>
                    <a:pt x="1200281" y="1066847"/>
                  </a:cubicBezTo>
                  <a:cubicBezTo>
                    <a:pt x="1393080" y="1265848"/>
                    <a:pt x="1516418" y="1514440"/>
                    <a:pt x="1559912" y="1786556"/>
                  </a:cubicBezTo>
                  <a:cubicBezTo>
                    <a:pt x="1603405" y="2058036"/>
                    <a:pt x="1560561" y="2332695"/>
                    <a:pt x="1438520" y="2579380"/>
                  </a:cubicBezTo>
                  <a:cubicBezTo>
                    <a:pt x="1304146" y="2852768"/>
                    <a:pt x="1261302" y="3170024"/>
                    <a:pt x="1317778" y="3468207"/>
                  </a:cubicBezTo>
                  <a:lnTo>
                    <a:pt x="1332059" y="3545137"/>
                  </a:lnTo>
                  <a:cubicBezTo>
                    <a:pt x="1345042" y="3618888"/>
                    <a:pt x="1321673" y="3692639"/>
                    <a:pt x="1267144" y="3745409"/>
                  </a:cubicBezTo>
                  <a:cubicBezTo>
                    <a:pt x="1197685" y="3812803"/>
                    <a:pt x="1175614" y="3914528"/>
                    <a:pt x="1212615" y="4003538"/>
                  </a:cubicBezTo>
                  <a:lnTo>
                    <a:pt x="1609896" y="4969295"/>
                  </a:lnTo>
                  <a:cubicBezTo>
                    <a:pt x="1616388" y="4985190"/>
                    <a:pt x="1619634" y="5001721"/>
                    <a:pt x="1620283" y="5018251"/>
                  </a:cubicBezTo>
                  <a:lnTo>
                    <a:pt x="1634564" y="5018251"/>
                  </a:lnTo>
                  <a:cubicBezTo>
                    <a:pt x="1634564" y="4999177"/>
                    <a:pt x="1631318" y="4979468"/>
                    <a:pt x="1623528" y="4960395"/>
                  </a:cubicBezTo>
                  <a:lnTo>
                    <a:pt x="1226897" y="3994637"/>
                  </a:lnTo>
                  <a:close/>
                </a:path>
              </a:pathLst>
            </a:custGeom>
            <a:grpFill/>
            <a:ln w="6492"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77A8C4B0-65D8-4A6D-914A-5B7B0D763FB6}"/>
                </a:ext>
              </a:extLst>
            </p:cNvPr>
            <p:cNvSpPr/>
            <p:nvPr/>
          </p:nvSpPr>
          <p:spPr>
            <a:xfrm>
              <a:off x="0" y="55196"/>
              <a:ext cx="1389185" cy="1157129"/>
            </a:xfrm>
            <a:custGeom>
              <a:avLst/>
              <a:gdLst>
                <a:gd name="connsiteX0" fmla="*/ 680311 w 1389184"/>
                <a:gd name="connsiteY0" fmla="*/ 598274 h 1157128"/>
                <a:gd name="connsiteX1" fmla="*/ 272644 w 1389184"/>
                <a:gd name="connsiteY1" fmla="*/ 963214 h 1157128"/>
                <a:gd name="connsiteX2" fmla="*/ 0 w 1389184"/>
                <a:gd name="connsiteY2" fmla="*/ 1141234 h 1157128"/>
                <a:gd name="connsiteX3" fmla="*/ 0 w 1389184"/>
                <a:gd name="connsiteY3" fmla="*/ 1159036 h 1157128"/>
                <a:gd name="connsiteX4" fmla="*/ 277188 w 1389184"/>
                <a:gd name="connsiteY4" fmla="*/ 975294 h 1157128"/>
                <a:gd name="connsiteX5" fmla="*/ 692645 w 1389184"/>
                <a:gd name="connsiteY5" fmla="*/ 603360 h 1157128"/>
                <a:gd name="connsiteX6" fmla="*/ 1022414 w 1389184"/>
                <a:gd name="connsiteY6" fmla="*/ 221889 h 1157128"/>
                <a:gd name="connsiteX7" fmla="*/ 1389834 w 1389184"/>
                <a:gd name="connsiteY7" fmla="*/ 0 h 1157128"/>
                <a:gd name="connsiteX8" fmla="*/ 1361271 w 1389184"/>
                <a:gd name="connsiteY8" fmla="*/ 0 h 1157128"/>
                <a:gd name="connsiteX9" fmla="*/ 1014624 w 1389184"/>
                <a:gd name="connsiteY9" fmla="*/ 211716 h 1157128"/>
                <a:gd name="connsiteX10" fmla="*/ 680311 w 1389184"/>
                <a:gd name="connsiteY10" fmla="*/ 598274 h 115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184" h="1157128">
                  <a:moveTo>
                    <a:pt x="680311" y="598274"/>
                  </a:moveTo>
                  <a:cubicBezTo>
                    <a:pt x="594623" y="764214"/>
                    <a:pt x="449213" y="893278"/>
                    <a:pt x="272644" y="963214"/>
                  </a:cubicBezTo>
                  <a:cubicBezTo>
                    <a:pt x="170078" y="1003269"/>
                    <a:pt x="76600" y="1064304"/>
                    <a:pt x="0" y="1141234"/>
                  </a:cubicBezTo>
                  <a:lnTo>
                    <a:pt x="0" y="1159036"/>
                  </a:lnTo>
                  <a:cubicBezTo>
                    <a:pt x="77249" y="1078927"/>
                    <a:pt x="172674" y="1015984"/>
                    <a:pt x="277188" y="975294"/>
                  </a:cubicBezTo>
                  <a:cubicBezTo>
                    <a:pt x="458301" y="905994"/>
                    <a:pt x="605659" y="773750"/>
                    <a:pt x="692645" y="603360"/>
                  </a:cubicBezTo>
                  <a:cubicBezTo>
                    <a:pt x="770543" y="453315"/>
                    <a:pt x="884145" y="321071"/>
                    <a:pt x="1022414" y="221889"/>
                  </a:cubicBezTo>
                  <a:cubicBezTo>
                    <a:pt x="1103558" y="164668"/>
                    <a:pt x="1259354" y="70572"/>
                    <a:pt x="1389834" y="0"/>
                  </a:cubicBezTo>
                  <a:lnTo>
                    <a:pt x="1361271" y="0"/>
                  </a:lnTo>
                  <a:cubicBezTo>
                    <a:pt x="1234687" y="69301"/>
                    <a:pt x="1092522" y="155767"/>
                    <a:pt x="1014624" y="211716"/>
                  </a:cubicBezTo>
                  <a:cubicBezTo>
                    <a:pt x="873758" y="311535"/>
                    <a:pt x="758209" y="445049"/>
                    <a:pt x="680311" y="598274"/>
                  </a:cubicBezTo>
                  <a:close/>
                </a:path>
              </a:pathLst>
            </a:custGeom>
            <a:grpFill/>
            <a:ln w="6492"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3A2E76B5-45F0-45B9-BDE1-99D9C8AB75A1}"/>
                </a:ext>
              </a:extLst>
            </p:cNvPr>
            <p:cNvSpPr/>
            <p:nvPr/>
          </p:nvSpPr>
          <p:spPr>
            <a:xfrm>
              <a:off x="0" y="54561"/>
              <a:ext cx="1863065" cy="1411443"/>
            </a:xfrm>
            <a:custGeom>
              <a:avLst/>
              <a:gdLst>
                <a:gd name="connsiteX0" fmla="*/ 1463837 w 1863065"/>
                <a:gd name="connsiteY0" fmla="*/ 153860 h 1411442"/>
                <a:gd name="connsiteX1" fmla="*/ 1106155 w 1863065"/>
                <a:gd name="connsiteY1" fmla="*/ 284196 h 1411442"/>
                <a:gd name="connsiteX2" fmla="*/ 856880 w 1863065"/>
                <a:gd name="connsiteY2" fmla="*/ 595095 h 1411442"/>
                <a:gd name="connsiteX3" fmla="*/ 810791 w 1863065"/>
                <a:gd name="connsiteY3" fmla="*/ 679018 h 1411442"/>
                <a:gd name="connsiteX4" fmla="*/ 413510 w 1863065"/>
                <a:gd name="connsiteY4" fmla="*/ 1015984 h 1411442"/>
                <a:gd name="connsiteX5" fmla="*/ 62319 w 1863065"/>
                <a:gd name="connsiteY5" fmla="*/ 1277928 h 1411442"/>
                <a:gd name="connsiteX6" fmla="*/ 0 w 1863065"/>
                <a:gd name="connsiteY6" fmla="*/ 1378382 h 1411442"/>
                <a:gd name="connsiteX7" fmla="*/ 0 w 1863065"/>
                <a:gd name="connsiteY7" fmla="*/ 1412714 h 1411442"/>
                <a:gd name="connsiteX8" fmla="*/ 75951 w 1863065"/>
                <a:gd name="connsiteY8" fmla="*/ 1284921 h 1411442"/>
                <a:gd name="connsiteX9" fmla="*/ 421299 w 1863065"/>
                <a:gd name="connsiteY9" fmla="*/ 1029336 h 1411442"/>
                <a:gd name="connsiteX10" fmla="*/ 825721 w 1863065"/>
                <a:gd name="connsiteY10" fmla="*/ 685376 h 1411442"/>
                <a:gd name="connsiteX11" fmla="*/ 871811 w 1863065"/>
                <a:gd name="connsiteY11" fmla="*/ 601453 h 1411442"/>
                <a:gd name="connsiteX12" fmla="*/ 1117839 w 1863065"/>
                <a:gd name="connsiteY12" fmla="*/ 295004 h 1411442"/>
                <a:gd name="connsiteX13" fmla="*/ 1465135 w 1863065"/>
                <a:gd name="connsiteY13" fmla="*/ 169119 h 1411442"/>
                <a:gd name="connsiteX14" fmla="*/ 1830608 w 1863065"/>
                <a:gd name="connsiteY14" fmla="*/ 31153 h 1411442"/>
                <a:gd name="connsiteX15" fmla="*/ 1863715 w 1863065"/>
                <a:gd name="connsiteY15" fmla="*/ 0 h 1411442"/>
                <a:gd name="connsiteX16" fmla="*/ 1840345 w 1863065"/>
                <a:gd name="connsiteY16" fmla="*/ 0 h 1411442"/>
                <a:gd name="connsiteX17" fmla="*/ 1818274 w 1863065"/>
                <a:gd name="connsiteY17" fmla="*/ 20981 h 1411442"/>
                <a:gd name="connsiteX18" fmla="*/ 1463837 w 1863065"/>
                <a:gd name="connsiteY18" fmla="*/ 153860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3065" h="1411442">
                  <a:moveTo>
                    <a:pt x="1463837" y="153860"/>
                  </a:moveTo>
                  <a:cubicBezTo>
                    <a:pt x="1331410" y="151317"/>
                    <a:pt x="1204176" y="197729"/>
                    <a:pt x="1106155" y="284196"/>
                  </a:cubicBezTo>
                  <a:cubicBezTo>
                    <a:pt x="1004887" y="373206"/>
                    <a:pt x="921146" y="477474"/>
                    <a:pt x="856880" y="595095"/>
                  </a:cubicBezTo>
                  <a:lnTo>
                    <a:pt x="810791" y="679018"/>
                  </a:lnTo>
                  <a:cubicBezTo>
                    <a:pt x="723804" y="834786"/>
                    <a:pt x="582938" y="954949"/>
                    <a:pt x="413510" y="1015984"/>
                  </a:cubicBezTo>
                  <a:cubicBezTo>
                    <a:pt x="273293" y="1066847"/>
                    <a:pt x="150603" y="1157129"/>
                    <a:pt x="62319" y="1277928"/>
                  </a:cubicBezTo>
                  <a:cubicBezTo>
                    <a:pt x="38949" y="1309717"/>
                    <a:pt x="18176" y="1343414"/>
                    <a:pt x="0" y="1378382"/>
                  </a:cubicBezTo>
                  <a:lnTo>
                    <a:pt x="0" y="1412714"/>
                  </a:lnTo>
                  <a:cubicBezTo>
                    <a:pt x="20773" y="1368209"/>
                    <a:pt x="46090" y="1324976"/>
                    <a:pt x="75951" y="1284921"/>
                  </a:cubicBezTo>
                  <a:cubicBezTo>
                    <a:pt x="162937" y="1167301"/>
                    <a:pt x="282381" y="1079563"/>
                    <a:pt x="421299" y="1029336"/>
                  </a:cubicBezTo>
                  <a:cubicBezTo>
                    <a:pt x="595272" y="967029"/>
                    <a:pt x="738735" y="844322"/>
                    <a:pt x="825721" y="685376"/>
                  </a:cubicBezTo>
                  <a:lnTo>
                    <a:pt x="871811" y="601453"/>
                  </a:lnTo>
                  <a:cubicBezTo>
                    <a:pt x="936077" y="485104"/>
                    <a:pt x="1017870" y="382743"/>
                    <a:pt x="1117839" y="295004"/>
                  </a:cubicBezTo>
                  <a:cubicBezTo>
                    <a:pt x="1213265" y="211716"/>
                    <a:pt x="1337253" y="166576"/>
                    <a:pt x="1465135" y="169119"/>
                  </a:cubicBezTo>
                  <a:cubicBezTo>
                    <a:pt x="1602106" y="172934"/>
                    <a:pt x="1731937" y="123978"/>
                    <a:pt x="1830608" y="31153"/>
                  </a:cubicBezTo>
                  <a:lnTo>
                    <a:pt x="1863715" y="0"/>
                  </a:lnTo>
                  <a:lnTo>
                    <a:pt x="1840345" y="0"/>
                  </a:lnTo>
                  <a:lnTo>
                    <a:pt x="1818274" y="20981"/>
                  </a:lnTo>
                  <a:cubicBezTo>
                    <a:pt x="1722849" y="109991"/>
                    <a:pt x="1596264" y="156403"/>
                    <a:pt x="1463837" y="153860"/>
                  </a:cubicBezTo>
                  <a:close/>
                </a:path>
              </a:pathLst>
            </a:custGeom>
            <a:grpFill/>
            <a:ln w="6492" cap="flat">
              <a:noFill/>
              <a:prstDash val="solid"/>
              <a:miter/>
            </a:ln>
          </p:spPr>
          <p:txBody>
            <a:bodyPr rtlCol="0" anchor="ctr"/>
            <a:lstStyle/>
            <a:p>
              <a:endParaRPr lang="en-US" sz="1200"/>
            </a:p>
          </p:txBody>
        </p:sp>
        <p:sp>
          <p:nvSpPr>
            <p:cNvPr id="107" name="Freeform: Shape 106">
              <a:extLst>
                <a:ext uri="{FF2B5EF4-FFF2-40B4-BE49-F238E27FC236}">
                  <a16:creationId xmlns:a16="http://schemas.microsoft.com/office/drawing/2014/main" id="{A6D4DF02-0E50-4758-B9B6-EBDD90747A2C}"/>
                </a:ext>
              </a:extLst>
            </p:cNvPr>
            <p:cNvSpPr/>
            <p:nvPr/>
          </p:nvSpPr>
          <p:spPr>
            <a:xfrm>
              <a:off x="2120779" y="54561"/>
              <a:ext cx="142813" cy="12716"/>
            </a:xfrm>
            <a:custGeom>
              <a:avLst/>
              <a:gdLst>
                <a:gd name="connsiteX0" fmla="*/ 113602 w 142813"/>
                <a:gd name="connsiteY0" fmla="*/ 11444 h 12715"/>
                <a:gd name="connsiteX1" fmla="*/ 148007 w 142813"/>
                <a:gd name="connsiteY1" fmla="*/ 0 h 12715"/>
                <a:gd name="connsiteX2" fmla="*/ 92829 w 142813"/>
                <a:gd name="connsiteY2" fmla="*/ 0 h 12715"/>
                <a:gd name="connsiteX3" fmla="*/ 50634 w 142813"/>
                <a:gd name="connsiteY3" fmla="*/ 0 h 12715"/>
                <a:gd name="connsiteX4" fmla="*/ 0 w 142813"/>
                <a:gd name="connsiteY4" fmla="*/ 0 h 12715"/>
                <a:gd name="connsiteX5" fmla="*/ 113602 w 142813"/>
                <a:gd name="connsiteY5" fmla="*/ 11444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13" h="12715">
                  <a:moveTo>
                    <a:pt x="113602" y="11444"/>
                  </a:moveTo>
                  <a:cubicBezTo>
                    <a:pt x="125935" y="8901"/>
                    <a:pt x="136971" y="5086"/>
                    <a:pt x="148007" y="0"/>
                  </a:cubicBezTo>
                  <a:lnTo>
                    <a:pt x="92829" y="0"/>
                  </a:lnTo>
                  <a:cubicBezTo>
                    <a:pt x="78547" y="1907"/>
                    <a:pt x="64915" y="1907"/>
                    <a:pt x="50634" y="0"/>
                  </a:cubicBezTo>
                  <a:lnTo>
                    <a:pt x="0" y="0"/>
                  </a:lnTo>
                  <a:cubicBezTo>
                    <a:pt x="35703" y="15895"/>
                    <a:pt x="75951" y="20981"/>
                    <a:pt x="113602" y="11444"/>
                  </a:cubicBezTo>
                  <a:close/>
                </a:path>
              </a:pathLst>
            </a:custGeom>
            <a:grpFill/>
            <a:ln w="6492" cap="flat">
              <a:noFill/>
              <a:prstDash val="solid"/>
              <a:miter/>
            </a:ln>
          </p:spPr>
          <p:txBody>
            <a:bodyPr rtlCol="0" anchor="ctr"/>
            <a:lstStyle/>
            <a:p>
              <a:endParaRPr lang="en-US" sz="1200"/>
            </a:p>
          </p:txBody>
        </p:sp>
        <p:sp>
          <p:nvSpPr>
            <p:cNvPr id="108" name="Freeform: Shape 107">
              <a:extLst>
                <a:ext uri="{FF2B5EF4-FFF2-40B4-BE49-F238E27FC236}">
                  <a16:creationId xmlns:a16="http://schemas.microsoft.com/office/drawing/2014/main" id="{8C1FA824-C4E8-406E-B34B-7B343038CFF7}"/>
                </a:ext>
              </a:extLst>
            </p:cNvPr>
            <p:cNvSpPr/>
            <p:nvPr/>
          </p:nvSpPr>
          <p:spPr>
            <a:xfrm>
              <a:off x="0" y="4871267"/>
              <a:ext cx="1765693" cy="5277015"/>
            </a:xfrm>
            <a:custGeom>
              <a:avLst/>
              <a:gdLst>
                <a:gd name="connsiteX0" fmla="*/ 1443713 w 1765692"/>
                <a:gd name="connsiteY0" fmla="*/ 4019433 h 5277014"/>
                <a:gd name="connsiteX1" fmla="*/ 1486557 w 1765692"/>
                <a:gd name="connsiteY1" fmla="*/ 3721885 h 5277014"/>
                <a:gd name="connsiteX2" fmla="*/ 1571596 w 1765692"/>
                <a:gd name="connsiteY2" fmla="*/ 2962758 h 5277014"/>
                <a:gd name="connsiteX3" fmla="*/ 1639108 w 1765692"/>
                <a:gd name="connsiteY3" fmla="*/ 2820342 h 5277014"/>
                <a:gd name="connsiteX4" fmla="*/ 1348288 w 1765692"/>
                <a:gd name="connsiteY4" fmla="*/ 1272206 h 5277014"/>
                <a:gd name="connsiteX5" fmla="*/ 1004887 w 1765692"/>
                <a:gd name="connsiteY5" fmla="*/ 1029336 h 5277014"/>
                <a:gd name="connsiteX6" fmla="*/ 652397 w 1765692"/>
                <a:gd name="connsiteY6" fmla="*/ 851316 h 5277014"/>
                <a:gd name="connsiteX7" fmla="*/ 522567 w 1765692"/>
                <a:gd name="connsiteY7" fmla="*/ 642143 h 5277014"/>
                <a:gd name="connsiteX8" fmla="*/ 388842 w 1765692"/>
                <a:gd name="connsiteY8" fmla="*/ 422797 h 5277014"/>
                <a:gd name="connsiteX9" fmla="*/ 255117 w 1765692"/>
                <a:gd name="connsiteY9" fmla="*/ 352861 h 5277014"/>
                <a:gd name="connsiteX10" fmla="*/ 0 w 1765692"/>
                <a:gd name="connsiteY10" fmla="*/ 0 h 5277014"/>
                <a:gd name="connsiteX11" fmla="*/ 0 w 1765692"/>
                <a:gd name="connsiteY11" fmla="*/ 66122 h 5277014"/>
                <a:gd name="connsiteX12" fmla="*/ 249274 w 1765692"/>
                <a:gd name="connsiteY12" fmla="*/ 365576 h 5277014"/>
                <a:gd name="connsiteX13" fmla="*/ 383000 w 1765692"/>
                <a:gd name="connsiteY13" fmla="*/ 435513 h 5277014"/>
                <a:gd name="connsiteX14" fmla="*/ 508286 w 1765692"/>
                <a:gd name="connsiteY14" fmla="*/ 642779 h 5277014"/>
                <a:gd name="connsiteX15" fmla="*/ 645257 w 1765692"/>
                <a:gd name="connsiteY15" fmla="*/ 865304 h 5277014"/>
                <a:gd name="connsiteX16" fmla="*/ 997746 w 1765692"/>
                <a:gd name="connsiteY16" fmla="*/ 1043323 h 5277014"/>
                <a:gd name="connsiteX17" fmla="*/ 1336603 w 1765692"/>
                <a:gd name="connsiteY17" fmla="*/ 1283014 h 5277014"/>
                <a:gd name="connsiteX18" fmla="*/ 1624178 w 1765692"/>
                <a:gd name="connsiteY18" fmla="*/ 2813348 h 5277014"/>
                <a:gd name="connsiteX19" fmla="*/ 1556666 w 1765692"/>
                <a:gd name="connsiteY19" fmla="*/ 2955764 h 5277014"/>
                <a:gd name="connsiteX20" fmla="*/ 1471627 w 1765692"/>
                <a:gd name="connsiteY20" fmla="*/ 3723793 h 5277014"/>
                <a:gd name="connsiteX21" fmla="*/ 1430730 w 1765692"/>
                <a:gd name="connsiteY21" fmla="*/ 4012439 h 5277014"/>
                <a:gd name="connsiteX22" fmla="*/ 1402817 w 1765692"/>
                <a:gd name="connsiteY22" fmla="*/ 4358942 h 5277014"/>
                <a:gd name="connsiteX23" fmla="*/ 1720901 w 1765692"/>
                <a:gd name="connsiteY23" fmla="*/ 5278287 h 5277014"/>
                <a:gd name="connsiteX24" fmla="*/ 1736481 w 1765692"/>
                <a:gd name="connsiteY24" fmla="*/ 5278287 h 5277014"/>
                <a:gd name="connsiteX25" fmla="*/ 1416449 w 1765692"/>
                <a:gd name="connsiteY25" fmla="*/ 4353220 h 5277014"/>
                <a:gd name="connsiteX26" fmla="*/ 1443713 w 1765692"/>
                <a:gd name="connsiteY26" fmla="*/ 4019433 h 52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65692" h="5277014">
                  <a:moveTo>
                    <a:pt x="1443713" y="4019433"/>
                  </a:moveTo>
                  <a:cubicBezTo>
                    <a:pt x="1494347" y="3928515"/>
                    <a:pt x="1508629" y="3822340"/>
                    <a:pt x="1486557" y="3721885"/>
                  </a:cubicBezTo>
                  <a:cubicBezTo>
                    <a:pt x="1431380" y="3467571"/>
                    <a:pt x="1461890" y="3197998"/>
                    <a:pt x="1571596" y="2962758"/>
                  </a:cubicBezTo>
                  <a:lnTo>
                    <a:pt x="1639108" y="2820342"/>
                  </a:lnTo>
                  <a:cubicBezTo>
                    <a:pt x="1883838" y="2296456"/>
                    <a:pt x="1767640" y="1674658"/>
                    <a:pt x="1348288" y="1272206"/>
                  </a:cubicBezTo>
                  <a:cubicBezTo>
                    <a:pt x="1246371" y="1174295"/>
                    <a:pt x="1130822" y="1092279"/>
                    <a:pt x="1004887" y="1029336"/>
                  </a:cubicBezTo>
                  <a:lnTo>
                    <a:pt x="652397" y="851316"/>
                  </a:lnTo>
                  <a:cubicBezTo>
                    <a:pt x="571254" y="810626"/>
                    <a:pt x="521918" y="731153"/>
                    <a:pt x="522567" y="642143"/>
                  </a:cubicBezTo>
                  <a:cubicBezTo>
                    <a:pt x="523216" y="550590"/>
                    <a:pt x="471284" y="466031"/>
                    <a:pt x="388842" y="422797"/>
                  </a:cubicBezTo>
                  <a:lnTo>
                    <a:pt x="255117" y="352861"/>
                  </a:lnTo>
                  <a:cubicBezTo>
                    <a:pt x="118795" y="281017"/>
                    <a:pt x="24019" y="150045"/>
                    <a:pt x="0" y="0"/>
                  </a:cubicBezTo>
                  <a:lnTo>
                    <a:pt x="0" y="66122"/>
                  </a:lnTo>
                  <a:cubicBezTo>
                    <a:pt x="38949" y="193914"/>
                    <a:pt x="127883" y="301998"/>
                    <a:pt x="249274" y="365576"/>
                  </a:cubicBezTo>
                  <a:lnTo>
                    <a:pt x="383000" y="435513"/>
                  </a:lnTo>
                  <a:cubicBezTo>
                    <a:pt x="460898" y="477475"/>
                    <a:pt x="508935" y="555676"/>
                    <a:pt x="508286" y="642779"/>
                  </a:cubicBezTo>
                  <a:cubicBezTo>
                    <a:pt x="507637" y="737511"/>
                    <a:pt x="559569" y="821434"/>
                    <a:pt x="645257" y="865304"/>
                  </a:cubicBezTo>
                  <a:lnTo>
                    <a:pt x="997746" y="1043323"/>
                  </a:lnTo>
                  <a:cubicBezTo>
                    <a:pt x="1122383" y="1106266"/>
                    <a:pt x="1235985" y="1186375"/>
                    <a:pt x="1336603" y="1283014"/>
                  </a:cubicBezTo>
                  <a:cubicBezTo>
                    <a:pt x="1749464" y="1681016"/>
                    <a:pt x="1865662" y="2295819"/>
                    <a:pt x="1624178" y="2813348"/>
                  </a:cubicBezTo>
                  <a:lnTo>
                    <a:pt x="1556666" y="2955764"/>
                  </a:lnTo>
                  <a:cubicBezTo>
                    <a:pt x="1445012" y="3194184"/>
                    <a:pt x="1414502" y="3466936"/>
                    <a:pt x="1471627" y="3723793"/>
                  </a:cubicBezTo>
                  <a:cubicBezTo>
                    <a:pt x="1491751" y="3822975"/>
                    <a:pt x="1477469" y="3924701"/>
                    <a:pt x="1430730" y="4012439"/>
                  </a:cubicBezTo>
                  <a:cubicBezTo>
                    <a:pt x="1374254" y="4117980"/>
                    <a:pt x="1362569" y="4245137"/>
                    <a:pt x="1402817" y="4358942"/>
                  </a:cubicBezTo>
                  <a:lnTo>
                    <a:pt x="1720901" y="5278287"/>
                  </a:lnTo>
                  <a:lnTo>
                    <a:pt x="1736481" y="5278287"/>
                  </a:lnTo>
                  <a:lnTo>
                    <a:pt x="1416449" y="4353220"/>
                  </a:lnTo>
                  <a:cubicBezTo>
                    <a:pt x="1378798" y="4244500"/>
                    <a:pt x="1389185" y="4122430"/>
                    <a:pt x="1443713" y="4019433"/>
                  </a:cubicBezTo>
                  <a:close/>
                </a:path>
              </a:pathLst>
            </a:custGeom>
            <a:grpFill/>
            <a:ln w="6492"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AEBDC994-88EA-4294-94B8-A05961D80E2A}"/>
                </a:ext>
              </a:extLst>
            </p:cNvPr>
            <p:cNvSpPr/>
            <p:nvPr/>
          </p:nvSpPr>
          <p:spPr>
            <a:xfrm>
              <a:off x="-649" y="4529215"/>
              <a:ext cx="1940964" cy="5620339"/>
            </a:xfrm>
            <a:custGeom>
              <a:avLst/>
              <a:gdLst>
                <a:gd name="connsiteX0" fmla="*/ 1794904 w 1940963"/>
                <a:gd name="connsiteY0" fmla="*/ 5278287 h 5620338"/>
                <a:gd name="connsiteX1" fmla="*/ 1627423 w 1940963"/>
                <a:gd name="connsiteY1" fmla="*/ 4690186 h 5620338"/>
                <a:gd name="connsiteX2" fmla="*/ 1634564 w 1940963"/>
                <a:gd name="connsiteY2" fmla="*/ 4321430 h 5620338"/>
                <a:gd name="connsiteX3" fmla="*/ 1623528 w 1940963"/>
                <a:gd name="connsiteY3" fmla="*/ 3912620 h 5620338"/>
                <a:gd name="connsiteX4" fmla="*/ 1644950 w 1940963"/>
                <a:gd name="connsiteY4" fmla="*/ 3434510 h 5620338"/>
                <a:gd name="connsiteX5" fmla="*/ 1814379 w 1940963"/>
                <a:gd name="connsiteY5" fmla="*/ 3090551 h 5620338"/>
                <a:gd name="connsiteX6" fmla="*/ 1352832 w 1940963"/>
                <a:gd name="connsiteY6" fmla="*/ 1451497 h 5620338"/>
                <a:gd name="connsiteX7" fmla="*/ 1282075 w 1940963"/>
                <a:gd name="connsiteY7" fmla="*/ 1408264 h 5620338"/>
                <a:gd name="connsiteX8" fmla="*/ 762753 w 1940963"/>
                <a:gd name="connsiteY8" fmla="*/ 1117074 h 5620338"/>
                <a:gd name="connsiteX9" fmla="*/ 646555 w 1940963"/>
                <a:gd name="connsiteY9" fmla="*/ 909808 h 5620338"/>
                <a:gd name="connsiteX10" fmla="*/ 499198 w 1940963"/>
                <a:gd name="connsiteY10" fmla="*/ 677111 h 5620338"/>
                <a:gd name="connsiteX11" fmla="*/ 379105 w 1940963"/>
                <a:gd name="connsiteY11" fmla="*/ 626248 h 5620338"/>
                <a:gd name="connsiteX12" fmla="*/ 119444 w 1940963"/>
                <a:gd name="connsiteY12" fmla="*/ 267666 h 5620338"/>
                <a:gd name="connsiteX13" fmla="*/ 0 w 1940963"/>
                <a:gd name="connsiteY13" fmla="*/ 0 h 5620338"/>
                <a:gd name="connsiteX14" fmla="*/ 0 w 1940963"/>
                <a:gd name="connsiteY14" fmla="*/ 24160 h 5620338"/>
                <a:gd name="connsiteX15" fmla="*/ 104513 w 1940963"/>
                <a:gd name="connsiteY15" fmla="*/ 270209 h 5620338"/>
                <a:gd name="connsiteX16" fmla="*/ 373262 w 1940963"/>
                <a:gd name="connsiteY16" fmla="*/ 642143 h 5620338"/>
                <a:gd name="connsiteX17" fmla="*/ 493355 w 1940963"/>
                <a:gd name="connsiteY17" fmla="*/ 693006 h 5620338"/>
                <a:gd name="connsiteX18" fmla="*/ 631625 w 1940963"/>
                <a:gd name="connsiteY18" fmla="*/ 912351 h 5620338"/>
                <a:gd name="connsiteX19" fmla="*/ 754963 w 1940963"/>
                <a:gd name="connsiteY19" fmla="*/ 1134241 h 5620338"/>
                <a:gd name="connsiteX20" fmla="*/ 1274285 w 1940963"/>
                <a:gd name="connsiteY20" fmla="*/ 1425430 h 5620338"/>
                <a:gd name="connsiteX21" fmla="*/ 1345042 w 1940963"/>
                <a:gd name="connsiteY21" fmla="*/ 1467392 h 5620338"/>
                <a:gd name="connsiteX22" fmla="*/ 1802045 w 1940963"/>
                <a:gd name="connsiteY22" fmla="*/ 3087372 h 5620338"/>
                <a:gd name="connsiteX23" fmla="*/ 1632617 w 1940963"/>
                <a:gd name="connsiteY23" fmla="*/ 3431331 h 5620338"/>
                <a:gd name="connsiteX24" fmla="*/ 1609896 w 1940963"/>
                <a:gd name="connsiteY24" fmla="*/ 3919615 h 5620338"/>
                <a:gd name="connsiteX25" fmla="*/ 1620932 w 1940963"/>
                <a:gd name="connsiteY25" fmla="*/ 4318252 h 5620338"/>
                <a:gd name="connsiteX26" fmla="*/ 1613791 w 1940963"/>
                <a:gd name="connsiteY26" fmla="*/ 4695908 h 5620338"/>
                <a:gd name="connsiteX27" fmla="*/ 1781272 w 1940963"/>
                <a:gd name="connsiteY27" fmla="*/ 5284009 h 5620338"/>
                <a:gd name="connsiteX28" fmla="*/ 1828660 w 1940963"/>
                <a:gd name="connsiteY28" fmla="*/ 5440412 h 5620338"/>
                <a:gd name="connsiteX29" fmla="*/ 1885786 w 1940963"/>
                <a:gd name="connsiteY29" fmla="*/ 5620975 h 5620338"/>
                <a:gd name="connsiteX30" fmla="*/ 1901365 w 1940963"/>
                <a:gd name="connsiteY30" fmla="*/ 5620975 h 5620338"/>
                <a:gd name="connsiteX31" fmla="*/ 1842293 w 1940963"/>
                <a:gd name="connsiteY31" fmla="*/ 5433418 h 5620338"/>
                <a:gd name="connsiteX32" fmla="*/ 1794904 w 1940963"/>
                <a:gd name="connsiteY32" fmla="*/ 5278287 h 562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963" h="5620338">
                  <a:moveTo>
                    <a:pt x="1794904" y="5278287"/>
                  </a:moveTo>
                  <a:lnTo>
                    <a:pt x="1627423" y="4690186"/>
                  </a:lnTo>
                  <a:cubicBezTo>
                    <a:pt x="1592369" y="4568751"/>
                    <a:pt x="1594317" y="4442230"/>
                    <a:pt x="1634564" y="4321430"/>
                  </a:cubicBezTo>
                  <a:cubicBezTo>
                    <a:pt x="1677408" y="4189187"/>
                    <a:pt x="1674162" y="4042956"/>
                    <a:pt x="1623528" y="3912620"/>
                  </a:cubicBezTo>
                  <a:cubicBezTo>
                    <a:pt x="1564456" y="3757489"/>
                    <a:pt x="1571596" y="3583284"/>
                    <a:pt x="1644950" y="3434510"/>
                  </a:cubicBezTo>
                  <a:lnTo>
                    <a:pt x="1814379" y="3090551"/>
                  </a:lnTo>
                  <a:cubicBezTo>
                    <a:pt x="2100006" y="2511351"/>
                    <a:pt x="1901365" y="1806265"/>
                    <a:pt x="1352832" y="1451497"/>
                  </a:cubicBezTo>
                  <a:cubicBezTo>
                    <a:pt x="1330112" y="1436874"/>
                    <a:pt x="1306093" y="1421615"/>
                    <a:pt x="1282075" y="1408264"/>
                  </a:cubicBezTo>
                  <a:lnTo>
                    <a:pt x="762753" y="1117074"/>
                  </a:lnTo>
                  <a:cubicBezTo>
                    <a:pt x="687452" y="1075113"/>
                    <a:pt x="641362" y="995003"/>
                    <a:pt x="646555" y="909808"/>
                  </a:cubicBezTo>
                  <a:cubicBezTo>
                    <a:pt x="651748" y="811262"/>
                    <a:pt x="592026" y="717801"/>
                    <a:pt x="499198" y="677111"/>
                  </a:cubicBezTo>
                  <a:lnTo>
                    <a:pt x="379105" y="626248"/>
                  </a:lnTo>
                  <a:cubicBezTo>
                    <a:pt x="231747" y="563306"/>
                    <a:pt x="131778" y="425340"/>
                    <a:pt x="119444" y="267666"/>
                  </a:cubicBezTo>
                  <a:cubicBezTo>
                    <a:pt x="111005" y="168483"/>
                    <a:pt x="68810" y="73115"/>
                    <a:pt x="0" y="0"/>
                  </a:cubicBezTo>
                  <a:lnTo>
                    <a:pt x="0" y="24160"/>
                  </a:lnTo>
                  <a:cubicBezTo>
                    <a:pt x="59722" y="93460"/>
                    <a:pt x="98022" y="179927"/>
                    <a:pt x="104513" y="270209"/>
                  </a:cubicBezTo>
                  <a:cubicBezTo>
                    <a:pt x="116847" y="434241"/>
                    <a:pt x="220062" y="576657"/>
                    <a:pt x="373262" y="642143"/>
                  </a:cubicBezTo>
                  <a:lnTo>
                    <a:pt x="493355" y="693006"/>
                  </a:lnTo>
                  <a:cubicBezTo>
                    <a:pt x="580342" y="730517"/>
                    <a:pt x="636818" y="817620"/>
                    <a:pt x="631625" y="912351"/>
                  </a:cubicBezTo>
                  <a:cubicBezTo>
                    <a:pt x="626431" y="1003905"/>
                    <a:pt x="673819" y="1089736"/>
                    <a:pt x="754963" y="1134241"/>
                  </a:cubicBezTo>
                  <a:lnTo>
                    <a:pt x="1274285" y="1425430"/>
                  </a:lnTo>
                  <a:cubicBezTo>
                    <a:pt x="1298303" y="1438781"/>
                    <a:pt x="1322322" y="1452133"/>
                    <a:pt x="1345042" y="1467392"/>
                  </a:cubicBezTo>
                  <a:cubicBezTo>
                    <a:pt x="1887733" y="1817709"/>
                    <a:pt x="2085075" y="2513893"/>
                    <a:pt x="1802045" y="3087372"/>
                  </a:cubicBezTo>
                  <a:lnTo>
                    <a:pt x="1632617" y="3431331"/>
                  </a:lnTo>
                  <a:cubicBezTo>
                    <a:pt x="1557964" y="3582649"/>
                    <a:pt x="1548876" y="3761304"/>
                    <a:pt x="1609896" y="3919615"/>
                  </a:cubicBezTo>
                  <a:cubicBezTo>
                    <a:pt x="1658583" y="4046772"/>
                    <a:pt x="1663776" y="4188551"/>
                    <a:pt x="1620932" y="4318252"/>
                  </a:cubicBezTo>
                  <a:cubicBezTo>
                    <a:pt x="1580684" y="4440322"/>
                    <a:pt x="1578737" y="4571930"/>
                    <a:pt x="1613791" y="4695908"/>
                  </a:cubicBezTo>
                  <a:lnTo>
                    <a:pt x="1781272" y="5284009"/>
                  </a:lnTo>
                  <a:cubicBezTo>
                    <a:pt x="1796203" y="5337415"/>
                    <a:pt x="1812432" y="5388913"/>
                    <a:pt x="1828660" y="5440412"/>
                  </a:cubicBezTo>
                  <a:lnTo>
                    <a:pt x="1885786" y="5620975"/>
                  </a:lnTo>
                  <a:lnTo>
                    <a:pt x="1901365" y="5620975"/>
                  </a:lnTo>
                  <a:lnTo>
                    <a:pt x="1842293" y="5433418"/>
                  </a:lnTo>
                  <a:cubicBezTo>
                    <a:pt x="1826064" y="5383827"/>
                    <a:pt x="1809835" y="5330421"/>
                    <a:pt x="1794904" y="5278287"/>
                  </a:cubicBezTo>
                  <a:close/>
                </a:path>
              </a:pathLst>
            </a:custGeom>
            <a:grpFill/>
            <a:ln w="6492"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367F50CB-C7B4-4FFF-B119-C6FDC95FC685}"/>
                </a:ext>
              </a:extLst>
            </p:cNvPr>
            <p:cNvSpPr/>
            <p:nvPr/>
          </p:nvSpPr>
          <p:spPr>
            <a:xfrm>
              <a:off x="0" y="53925"/>
              <a:ext cx="2453793" cy="2034512"/>
            </a:xfrm>
            <a:custGeom>
              <a:avLst/>
              <a:gdLst>
                <a:gd name="connsiteX0" fmla="*/ 2281119 w 2453793"/>
                <a:gd name="connsiteY0" fmla="*/ 179291 h 2034511"/>
                <a:gd name="connsiteX1" fmla="*/ 2122726 w 2453793"/>
                <a:gd name="connsiteY1" fmla="*/ 166576 h 2034511"/>
                <a:gd name="connsiteX2" fmla="*/ 1852679 w 2453793"/>
                <a:gd name="connsiteY2" fmla="*/ 222525 h 2034511"/>
                <a:gd name="connsiteX3" fmla="*/ 1665074 w 2453793"/>
                <a:gd name="connsiteY3" fmla="*/ 336330 h 2034511"/>
                <a:gd name="connsiteX4" fmla="*/ 1469030 w 2453793"/>
                <a:gd name="connsiteY4" fmla="*/ 379564 h 2034511"/>
                <a:gd name="connsiteX5" fmla="*/ 896479 w 2453793"/>
                <a:gd name="connsiteY5" fmla="*/ 785830 h 2034511"/>
                <a:gd name="connsiteX6" fmla="*/ 511532 w 2453793"/>
                <a:gd name="connsiteY6" fmla="*/ 1125339 h 2034511"/>
                <a:gd name="connsiteX7" fmla="*/ 443371 w 2453793"/>
                <a:gd name="connsiteY7" fmla="*/ 1155857 h 2034511"/>
                <a:gd name="connsiteX8" fmla="*/ 246678 w 2453793"/>
                <a:gd name="connsiteY8" fmla="*/ 1288736 h 2034511"/>
                <a:gd name="connsiteX9" fmla="*/ 40247 w 2453793"/>
                <a:gd name="connsiteY9" fmla="*/ 1768118 h 2034511"/>
                <a:gd name="connsiteX10" fmla="*/ 0 w 2453793"/>
                <a:gd name="connsiteY10" fmla="*/ 1998908 h 2034511"/>
                <a:gd name="connsiteX11" fmla="*/ 0 w 2453793"/>
                <a:gd name="connsiteY11" fmla="*/ 2039598 h 2034511"/>
                <a:gd name="connsiteX12" fmla="*/ 55827 w 2453793"/>
                <a:gd name="connsiteY12" fmla="*/ 1768118 h 2034511"/>
                <a:gd name="connsiteX13" fmla="*/ 257713 w 2453793"/>
                <a:gd name="connsiteY13" fmla="*/ 1298909 h 2034511"/>
                <a:gd name="connsiteX14" fmla="*/ 449862 w 2453793"/>
                <a:gd name="connsiteY14" fmla="*/ 1168573 h 2034511"/>
                <a:gd name="connsiteX15" fmla="*/ 518023 w 2453793"/>
                <a:gd name="connsiteY15" fmla="*/ 1138055 h 2034511"/>
                <a:gd name="connsiteX16" fmla="*/ 908812 w 2453793"/>
                <a:gd name="connsiteY16" fmla="*/ 792188 h 2034511"/>
                <a:gd name="connsiteX17" fmla="*/ 1472276 w 2453793"/>
                <a:gd name="connsiteY17" fmla="*/ 392915 h 2034511"/>
                <a:gd name="connsiteX18" fmla="*/ 1668320 w 2453793"/>
                <a:gd name="connsiteY18" fmla="*/ 351589 h 2034511"/>
                <a:gd name="connsiteX19" fmla="*/ 1863715 w 2453793"/>
                <a:gd name="connsiteY19" fmla="*/ 232062 h 2034511"/>
                <a:gd name="connsiteX20" fmla="*/ 2115585 w 2453793"/>
                <a:gd name="connsiteY20" fmla="*/ 180563 h 2034511"/>
                <a:gd name="connsiteX21" fmla="*/ 2285663 w 2453793"/>
                <a:gd name="connsiteY21" fmla="*/ 193279 h 2034511"/>
                <a:gd name="connsiteX22" fmla="*/ 2412897 w 2453793"/>
                <a:gd name="connsiteY22" fmla="*/ 82016 h 2034511"/>
                <a:gd name="connsiteX23" fmla="*/ 2454443 w 2453793"/>
                <a:gd name="connsiteY23" fmla="*/ 0 h 2034511"/>
                <a:gd name="connsiteX24" fmla="*/ 2436916 w 2453793"/>
                <a:gd name="connsiteY24" fmla="*/ 0 h 2034511"/>
                <a:gd name="connsiteX25" fmla="*/ 2399265 w 2453793"/>
                <a:gd name="connsiteY25" fmla="*/ 75023 h 2034511"/>
                <a:gd name="connsiteX26" fmla="*/ 2281119 w 2453793"/>
                <a:gd name="connsiteY26" fmla="*/ 179291 h 20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3793" h="2034511">
                  <a:moveTo>
                    <a:pt x="2281119" y="179291"/>
                  </a:moveTo>
                  <a:cubicBezTo>
                    <a:pt x="2229836" y="196458"/>
                    <a:pt x="2170763" y="192007"/>
                    <a:pt x="2122726" y="166576"/>
                  </a:cubicBezTo>
                  <a:cubicBezTo>
                    <a:pt x="2031196" y="118892"/>
                    <a:pt x="1918243" y="143052"/>
                    <a:pt x="1852679" y="222525"/>
                  </a:cubicBezTo>
                  <a:cubicBezTo>
                    <a:pt x="1805291" y="279745"/>
                    <a:pt x="1739077" y="320436"/>
                    <a:pt x="1665074" y="336330"/>
                  </a:cubicBezTo>
                  <a:lnTo>
                    <a:pt x="1469030" y="379564"/>
                  </a:lnTo>
                  <a:cubicBezTo>
                    <a:pt x="1230792" y="431062"/>
                    <a:pt x="1021765" y="580472"/>
                    <a:pt x="896479" y="785830"/>
                  </a:cubicBezTo>
                  <a:cubicBezTo>
                    <a:pt x="804948" y="935875"/>
                    <a:pt x="673170" y="1052860"/>
                    <a:pt x="511532" y="1125339"/>
                  </a:cubicBezTo>
                  <a:lnTo>
                    <a:pt x="443371" y="1155857"/>
                  </a:lnTo>
                  <a:cubicBezTo>
                    <a:pt x="370666" y="1187646"/>
                    <a:pt x="304452" y="1233423"/>
                    <a:pt x="246678" y="1288736"/>
                  </a:cubicBezTo>
                  <a:cubicBezTo>
                    <a:pt x="114900" y="1415893"/>
                    <a:pt x="41546" y="1586919"/>
                    <a:pt x="40247" y="1768118"/>
                  </a:cubicBezTo>
                  <a:cubicBezTo>
                    <a:pt x="40247" y="1847591"/>
                    <a:pt x="25966" y="1925793"/>
                    <a:pt x="0" y="1998908"/>
                  </a:cubicBezTo>
                  <a:lnTo>
                    <a:pt x="0" y="2039598"/>
                  </a:lnTo>
                  <a:cubicBezTo>
                    <a:pt x="35703" y="1954403"/>
                    <a:pt x="55178" y="1862214"/>
                    <a:pt x="55827" y="1768118"/>
                  </a:cubicBezTo>
                  <a:cubicBezTo>
                    <a:pt x="57125" y="1591370"/>
                    <a:pt x="129181" y="1423523"/>
                    <a:pt x="257713" y="1298909"/>
                  </a:cubicBezTo>
                  <a:cubicBezTo>
                    <a:pt x="313540" y="1244867"/>
                    <a:pt x="379105" y="1200998"/>
                    <a:pt x="449862" y="1168573"/>
                  </a:cubicBezTo>
                  <a:lnTo>
                    <a:pt x="518023" y="1138055"/>
                  </a:lnTo>
                  <a:cubicBezTo>
                    <a:pt x="680960" y="1063668"/>
                    <a:pt x="817931" y="945412"/>
                    <a:pt x="908812" y="792188"/>
                  </a:cubicBezTo>
                  <a:cubicBezTo>
                    <a:pt x="1032151" y="589373"/>
                    <a:pt x="1236634" y="443142"/>
                    <a:pt x="1472276" y="392915"/>
                  </a:cubicBezTo>
                  <a:lnTo>
                    <a:pt x="1668320" y="351589"/>
                  </a:lnTo>
                  <a:cubicBezTo>
                    <a:pt x="1745569" y="334423"/>
                    <a:pt x="1815028" y="291825"/>
                    <a:pt x="1863715" y="232062"/>
                  </a:cubicBezTo>
                  <a:cubicBezTo>
                    <a:pt x="1924735" y="158946"/>
                    <a:pt x="2029897" y="137330"/>
                    <a:pt x="2115585" y="180563"/>
                  </a:cubicBezTo>
                  <a:cubicBezTo>
                    <a:pt x="2168167" y="207266"/>
                    <a:pt x="2229836" y="212352"/>
                    <a:pt x="2285663" y="193279"/>
                  </a:cubicBezTo>
                  <a:cubicBezTo>
                    <a:pt x="2341490" y="174205"/>
                    <a:pt x="2388229" y="134786"/>
                    <a:pt x="2412897" y="82016"/>
                  </a:cubicBezTo>
                  <a:cubicBezTo>
                    <a:pt x="2425880" y="54042"/>
                    <a:pt x="2440161" y="26703"/>
                    <a:pt x="2454443" y="0"/>
                  </a:cubicBezTo>
                  <a:lnTo>
                    <a:pt x="2436916" y="0"/>
                  </a:lnTo>
                  <a:cubicBezTo>
                    <a:pt x="2423932" y="24796"/>
                    <a:pt x="2410949" y="49591"/>
                    <a:pt x="2399265" y="75023"/>
                  </a:cubicBezTo>
                  <a:cubicBezTo>
                    <a:pt x="2376544" y="123978"/>
                    <a:pt x="2333051" y="161489"/>
                    <a:pt x="2281119" y="179291"/>
                  </a:cubicBezTo>
                  <a:close/>
                </a:path>
              </a:pathLst>
            </a:custGeom>
            <a:grpFill/>
            <a:ln w="6492"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4F3842E8-067C-4C01-9790-7E3AB4639DBD}"/>
                </a:ext>
              </a:extLst>
            </p:cNvPr>
            <p:cNvSpPr/>
            <p:nvPr/>
          </p:nvSpPr>
          <p:spPr>
            <a:xfrm>
              <a:off x="0" y="4408416"/>
              <a:ext cx="2304488" cy="5741138"/>
            </a:xfrm>
            <a:custGeom>
              <a:avLst/>
              <a:gdLst>
                <a:gd name="connsiteX0" fmla="*/ 1908506 w 2304488"/>
                <a:gd name="connsiteY0" fmla="*/ 5296725 h 5741137"/>
                <a:gd name="connsiteX1" fmla="*/ 1876048 w 2304488"/>
                <a:gd name="connsiteY1" fmla="*/ 5179740 h 5741137"/>
                <a:gd name="connsiteX2" fmla="*/ 1826064 w 2304488"/>
                <a:gd name="connsiteY2" fmla="*/ 4965481 h 5741137"/>
                <a:gd name="connsiteX3" fmla="*/ 1802045 w 2304488"/>
                <a:gd name="connsiteY3" fmla="*/ 4299814 h 5741137"/>
                <a:gd name="connsiteX4" fmla="*/ 1779325 w 2304488"/>
                <a:gd name="connsiteY4" fmla="*/ 4060758 h 5741137"/>
                <a:gd name="connsiteX5" fmla="*/ 1850082 w 2304488"/>
                <a:gd name="connsiteY5" fmla="*/ 3614438 h 5741137"/>
                <a:gd name="connsiteX6" fmla="*/ 2194782 w 2304488"/>
                <a:gd name="connsiteY6" fmla="*/ 2967844 h 5741137"/>
                <a:gd name="connsiteX7" fmla="*/ 2259048 w 2304488"/>
                <a:gd name="connsiteY7" fmla="*/ 2777744 h 5741137"/>
                <a:gd name="connsiteX8" fmla="*/ 1779974 w 2304488"/>
                <a:gd name="connsiteY8" fmla="*/ 1679744 h 5741137"/>
                <a:gd name="connsiteX9" fmla="*/ 1706620 w 2304488"/>
                <a:gd name="connsiteY9" fmla="*/ 1640961 h 5741137"/>
                <a:gd name="connsiteX10" fmla="*/ 953604 w 2304488"/>
                <a:gd name="connsiteY10" fmla="*/ 1204812 h 5741137"/>
                <a:gd name="connsiteX11" fmla="*/ 789368 w 2304488"/>
                <a:gd name="connsiteY11" fmla="*/ 967665 h 5741137"/>
                <a:gd name="connsiteX12" fmla="*/ 579043 w 2304488"/>
                <a:gd name="connsiteY12" fmla="*/ 700635 h 5741137"/>
                <a:gd name="connsiteX13" fmla="*/ 446616 w 2304488"/>
                <a:gd name="connsiteY13" fmla="*/ 643414 h 5741137"/>
                <a:gd name="connsiteX14" fmla="*/ 230449 w 2304488"/>
                <a:gd name="connsiteY14" fmla="*/ 345231 h 5741137"/>
                <a:gd name="connsiteX15" fmla="*/ 114900 w 2304488"/>
                <a:gd name="connsiteY15" fmla="*/ 106812 h 5741137"/>
                <a:gd name="connsiteX16" fmla="*/ 0 w 2304488"/>
                <a:gd name="connsiteY16" fmla="*/ 0 h 5741137"/>
                <a:gd name="connsiteX17" fmla="*/ 0 w 2304488"/>
                <a:gd name="connsiteY17" fmla="*/ 22888 h 5741137"/>
                <a:gd name="connsiteX18" fmla="*/ 103215 w 2304488"/>
                <a:gd name="connsiteY18" fmla="*/ 119527 h 5741137"/>
                <a:gd name="connsiteX19" fmla="*/ 214869 w 2304488"/>
                <a:gd name="connsiteY19" fmla="*/ 349046 h 5741137"/>
                <a:gd name="connsiteX20" fmla="*/ 440125 w 2304488"/>
                <a:gd name="connsiteY20" fmla="*/ 658673 h 5741137"/>
                <a:gd name="connsiteX21" fmla="*/ 572552 w 2304488"/>
                <a:gd name="connsiteY21" fmla="*/ 715894 h 5741137"/>
                <a:gd name="connsiteX22" fmla="*/ 774438 w 2304488"/>
                <a:gd name="connsiteY22" fmla="*/ 972751 h 5741137"/>
                <a:gd name="connsiteX23" fmla="*/ 945814 w 2304488"/>
                <a:gd name="connsiteY23" fmla="*/ 1220071 h 5741137"/>
                <a:gd name="connsiteX24" fmla="*/ 1698830 w 2304488"/>
                <a:gd name="connsiteY24" fmla="*/ 1656220 h 5741137"/>
                <a:gd name="connsiteX25" fmla="*/ 1774132 w 2304488"/>
                <a:gd name="connsiteY25" fmla="*/ 1695003 h 5741137"/>
                <a:gd name="connsiteX26" fmla="*/ 2245416 w 2304488"/>
                <a:gd name="connsiteY26" fmla="*/ 2775202 h 5741137"/>
                <a:gd name="connsiteX27" fmla="*/ 2181150 w 2304488"/>
                <a:gd name="connsiteY27" fmla="*/ 2965301 h 5741137"/>
                <a:gd name="connsiteX28" fmla="*/ 1839047 w 2304488"/>
                <a:gd name="connsiteY28" fmla="*/ 3607444 h 5741137"/>
                <a:gd name="connsiteX29" fmla="*/ 1766342 w 2304488"/>
                <a:gd name="connsiteY29" fmla="*/ 4069024 h 5741137"/>
                <a:gd name="connsiteX30" fmla="*/ 1787115 w 2304488"/>
                <a:gd name="connsiteY30" fmla="*/ 4301086 h 5741137"/>
                <a:gd name="connsiteX31" fmla="*/ 1811133 w 2304488"/>
                <a:gd name="connsiteY31" fmla="*/ 4972474 h 5741137"/>
                <a:gd name="connsiteX32" fmla="*/ 1861118 w 2304488"/>
                <a:gd name="connsiteY32" fmla="*/ 5186734 h 5741137"/>
                <a:gd name="connsiteX33" fmla="*/ 1893576 w 2304488"/>
                <a:gd name="connsiteY33" fmla="*/ 5303718 h 5741137"/>
                <a:gd name="connsiteX34" fmla="*/ 1980562 w 2304488"/>
                <a:gd name="connsiteY34" fmla="*/ 5584735 h 5741137"/>
                <a:gd name="connsiteX35" fmla="*/ 2029248 w 2304488"/>
                <a:gd name="connsiteY35" fmla="*/ 5743045 h 5741137"/>
                <a:gd name="connsiteX36" fmla="*/ 2046126 w 2304488"/>
                <a:gd name="connsiteY36" fmla="*/ 5743045 h 5741137"/>
                <a:gd name="connsiteX37" fmla="*/ 1995492 w 2304488"/>
                <a:gd name="connsiteY37" fmla="*/ 5578377 h 5741137"/>
                <a:gd name="connsiteX38" fmla="*/ 1908506 w 2304488"/>
                <a:gd name="connsiteY38" fmla="*/ 5296725 h 57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4488" h="5741137">
                  <a:moveTo>
                    <a:pt x="1908506" y="5296725"/>
                  </a:moveTo>
                  <a:cubicBezTo>
                    <a:pt x="1895523" y="5258578"/>
                    <a:pt x="1885137" y="5218523"/>
                    <a:pt x="1876048" y="5179740"/>
                  </a:cubicBezTo>
                  <a:lnTo>
                    <a:pt x="1826064" y="4965481"/>
                  </a:lnTo>
                  <a:cubicBezTo>
                    <a:pt x="1774781" y="4746771"/>
                    <a:pt x="1767640" y="4522338"/>
                    <a:pt x="1802045" y="4299814"/>
                  </a:cubicBezTo>
                  <a:cubicBezTo>
                    <a:pt x="1814379" y="4220340"/>
                    <a:pt x="1805940" y="4137688"/>
                    <a:pt x="1779325" y="4060758"/>
                  </a:cubicBezTo>
                  <a:cubicBezTo>
                    <a:pt x="1726094" y="3910078"/>
                    <a:pt x="1752710" y="3743502"/>
                    <a:pt x="1850082" y="3614438"/>
                  </a:cubicBezTo>
                  <a:cubicBezTo>
                    <a:pt x="2000686" y="3417980"/>
                    <a:pt x="2116884" y="3199906"/>
                    <a:pt x="2194782" y="2967844"/>
                  </a:cubicBezTo>
                  <a:lnTo>
                    <a:pt x="2259048" y="2777744"/>
                  </a:lnTo>
                  <a:cubicBezTo>
                    <a:pt x="2405107" y="2346682"/>
                    <a:pt x="2199326" y="1874294"/>
                    <a:pt x="1779974" y="1679744"/>
                  </a:cubicBezTo>
                  <a:cubicBezTo>
                    <a:pt x="1754657" y="1667664"/>
                    <a:pt x="1730639" y="1654313"/>
                    <a:pt x="1706620" y="1640961"/>
                  </a:cubicBezTo>
                  <a:lnTo>
                    <a:pt x="953604" y="1204812"/>
                  </a:lnTo>
                  <a:cubicBezTo>
                    <a:pt x="865319" y="1153950"/>
                    <a:pt x="805597" y="1066847"/>
                    <a:pt x="789368" y="967665"/>
                  </a:cubicBezTo>
                  <a:cubicBezTo>
                    <a:pt x="770543" y="848137"/>
                    <a:pt x="691347" y="748955"/>
                    <a:pt x="579043" y="700635"/>
                  </a:cubicBezTo>
                  <a:lnTo>
                    <a:pt x="446616" y="643414"/>
                  </a:lnTo>
                  <a:cubicBezTo>
                    <a:pt x="323278" y="590644"/>
                    <a:pt x="241484" y="476839"/>
                    <a:pt x="230449" y="345231"/>
                  </a:cubicBezTo>
                  <a:cubicBezTo>
                    <a:pt x="223308" y="254950"/>
                    <a:pt x="181762" y="169119"/>
                    <a:pt x="114900" y="106812"/>
                  </a:cubicBezTo>
                  <a:lnTo>
                    <a:pt x="0" y="0"/>
                  </a:lnTo>
                  <a:lnTo>
                    <a:pt x="0" y="22888"/>
                  </a:lnTo>
                  <a:lnTo>
                    <a:pt x="103215" y="119527"/>
                  </a:lnTo>
                  <a:cubicBezTo>
                    <a:pt x="167481" y="180563"/>
                    <a:pt x="207729" y="261943"/>
                    <a:pt x="214869" y="349046"/>
                  </a:cubicBezTo>
                  <a:cubicBezTo>
                    <a:pt x="225905" y="486375"/>
                    <a:pt x="312242" y="604632"/>
                    <a:pt x="440125" y="658673"/>
                  </a:cubicBezTo>
                  <a:lnTo>
                    <a:pt x="572552" y="715894"/>
                  </a:lnTo>
                  <a:cubicBezTo>
                    <a:pt x="680960" y="762306"/>
                    <a:pt x="755613" y="858946"/>
                    <a:pt x="774438" y="972751"/>
                  </a:cubicBezTo>
                  <a:cubicBezTo>
                    <a:pt x="791965" y="1076384"/>
                    <a:pt x="852985" y="1166665"/>
                    <a:pt x="945814" y="1220071"/>
                  </a:cubicBezTo>
                  <a:lnTo>
                    <a:pt x="1698830" y="1656220"/>
                  </a:lnTo>
                  <a:cubicBezTo>
                    <a:pt x="1722849" y="1669571"/>
                    <a:pt x="1748165" y="1682923"/>
                    <a:pt x="1774132" y="1695003"/>
                  </a:cubicBezTo>
                  <a:cubicBezTo>
                    <a:pt x="2186992" y="1886374"/>
                    <a:pt x="2390177" y="2351133"/>
                    <a:pt x="2245416" y="2775202"/>
                  </a:cubicBezTo>
                  <a:lnTo>
                    <a:pt x="2181150" y="2965301"/>
                  </a:lnTo>
                  <a:cubicBezTo>
                    <a:pt x="2102602" y="3196091"/>
                    <a:pt x="1988352" y="3412258"/>
                    <a:pt x="1839047" y="3607444"/>
                  </a:cubicBezTo>
                  <a:cubicBezTo>
                    <a:pt x="1738428" y="3740958"/>
                    <a:pt x="1710515" y="3911985"/>
                    <a:pt x="1766342" y="4069024"/>
                  </a:cubicBezTo>
                  <a:cubicBezTo>
                    <a:pt x="1791659" y="4142775"/>
                    <a:pt x="1800098" y="4222884"/>
                    <a:pt x="1787115" y="4301086"/>
                  </a:cubicBezTo>
                  <a:cubicBezTo>
                    <a:pt x="1752710" y="4524882"/>
                    <a:pt x="1759850" y="4750585"/>
                    <a:pt x="1811133" y="4972474"/>
                  </a:cubicBezTo>
                  <a:lnTo>
                    <a:pt x="1861118" y="5186734"/>
                  </a:lnTo>
                  <a:cubicBezTo>
                    <a:pt x="1870206" y="5224881"/>
                    <a:pt x="1881891" y="5264935"/>
                    <a:pt x="1893576" y="5303718"/>
                  </a:cubicBezTo>
                  <a:cubicBezTo>
                    <a:pt x="1927331" y="5407351"/>
                    <a:pt x="1955245" y="5502083"/>
                    <a:pt x="1980562" y="5584735"/>
                  </a:cubicBezTo>
                  <a:cubicBezTo>
                    <a:pt x="1998089" y="5641955"/>
                    <a:pt x="2013669" y="5694726"/>
                    <a:pt x="2029248" y="5743045"/>
                  </a:cubicBezTo>
                  <a:lnTo>
                    <a:pt x="2046126" y="5743045"/>
                  </a:lnTo>
                  <a:cubicBezTo>
                    <a:pt x="2030546" y="5692818"/>
                    <a:pt x="2013669" y="5638141"/>
                    <a:pt x="1995492" y="5578377"/>
                  </a:cubicBezTo>
                  <a:cubicBezTo>
                    <a:pt x="1970175" y="5495089"/>
                    <a:pt x="1940314" y="5400357"/>
                    <a:pt x="1908506" y="5296725"/>
                  </a:cubicBezTo>
                  <a:close/>
                </a:path>
              </a:pathLst>
            </a:custGeom>
            <a:grpFill/>
            <a:ln w="6492"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E20A56BA-77BC-4E0D-850B-48FA71ABB2BB}"/>
                </a:ext>
              </a:extLst>
            </p:cNvPr>
            <p:cNvSpPr/>
            <p:nvPr/>
          </p:nvSpPr>
          <p:spPr>
            <a:xfrm>
              <a:off x="-649" y="55196"/>
              <a:ext cx="2674505" cy="2295184"/>
            </a:xfrm>
            <a:custGeom>
              <a:avLst/>
              <a:gdLst>
                <a:gd name="connsiteX0" fmla="*/ 2103252 w 2674504"/>
                <a:gd name="connsiteY0" fmla="*/ 307720 h 2295183"/>
                <a:gd name="connsiteX1" fmla="*/ 1855925 w 2674504"/>
                <a:gd name="connsiteY1" fmla="*/ 368119 h 2295183"/>
                <a:gd name="connsiteX2" fmla="*/ 1742323 w 2674504"/>
                <a:gd name="connsiteY2" fmla="*/ 431062 h 2295183"/>
                <a:gd name="connsiteX3" fmla="*/ 1508629 w 2674504"/>
                <a:gd name="connsiteY3" fmla="*/ 481289 h 2295183"/>
                <a:gd name="connsiteX4" fmla="*/ 969833 w 2674504"/>
                <a:gd name="connsiteY4" fmla="*/ 876112 h 2295183"/>
                <a:gd name="connsiteX5" fmla="*/ 563464 w 2674504"/>
                <a:gd name="connsiteY5" fmla="*/ 1227701 h 2295183"/>
                <a:gd name="connsiteX6" fmla="*/ 558920 w 2674504"/>
                <a:gd name="connsiteY6" fmla="*/ 1228972 h 2295183"/>
                <a:gd name="connsiteX7" fmla="*/ 313540 w 2674504"/>
                <a:gd name="connsiteY7" fmla="*/ 1399998 h 2295183"/>
                <a:gd name="connsiteX8" fmla="*/ 166183 w 2674504"/>
                <a:gd name="connsiteY8" fmla="*/ 1756038 h 2295183"/>
                <a:gd name="connsiteX9" fmla="*/ 0 w 2674504"/>
                <a:gd name="connsiteY9" fmla="*/ 2271660 h 2295183"/>
                <a:gd name="connsiteX10" fmla="*/ 0 w 2674504"/>
                <a:gd name="connsiteY10" fmla="*/ 2300906 h 2295183"/>
                <a:gd name="connsiteX11" fmla="*/ 181113 w 2674504"/>
                <a:gd name="connsiteY11" fmla="*/ 1757310 h 2295183"/>
                <a:gd name="connsiteX12" fmla="*/ 325225 w 2674504"/>
                <a:gd name="connsiteY12" fmla="*/ 1410171 h 2295183"/>
                <a:gd name="connsiteX13" fmla="*/ 564113 w 2674504"/>
                <a:gd name="connsiteY13" fmla="*/ 1242324 h 2295183"/>
                <a:gd name="connsiteX14" fmla="*/ 568657 w 2674504"/>
                <a:gd name="connsiteY14" fmla="*/ 1241052 h 2295183"/>
                <a:gd name="connsiteX15" fmla="*/ 982167 w 2674504"/>
                <a:gd name="connsiteY15" fmla="*/ 882469 h 2295183"/>
                <a:gd name="connsiteX16" fmla="*/ 1510576 w 2674504"/>
                <a:gd name="connsiteY16" fmla="*/ 495276 h 2295183"/>
                <a:gd name="connsiteX17" fmla="*/ 1744271 w 2674504"/>
                <a:gd name="connsiteY17" fmla="*/ 445049 h 2295183"/>
                <a:gd name="connsiteX18" fmla="*/ 1865013 w 2674504"/>
                <a:gd name="connsiteY18" fmla="*/ 379564 h 2295183"/>
                <a:gd name="connsiteX19" fmla="*/ 2097409 w 2674504"/>
                <a:gd name="connsiteY19" fmla="*/ 322343 h 2295183"/>
                <a:gd name="connsiteX20" fmla="*/ 2624520 w 2674504"/>
                <a:gd name="connsiteY20" fmla="*/ 97275 h 2295183"/>
                <a:gd name="connsiteX21" fmla="*/ 2676453 w 2674504"/>
                <a:gd name="connsiteY21" fmla="*/ 0 h 2295183"/>
                <a:gd name="connsiteX22" fmla="*/ 2659575 w 2674504"/>
                <a:gd name="connsiteY22" fmla="*/ 0 h 2295183"/>
                <a:gd name="connsiteX23" fmla="*/ 2610888 w 2674504"/>
                <a:gd name="connsiteY23" fmla="*/ 90917 h 2295183"/>
                <a:gd name="connsiteX24" fmla="*/ 2103252 w 2674504"/>
                <a:gd name="connsiteY24" fmla="*/ 307720 h 229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4504" h="2295183">
                  <a:moveTo>
                    <a:pt x="2103252" y="307720"/>
                  </a:moveTo>
                  <a:cubicBezTo>
                    <a:pt x="2014318" y="280381"/>
                    <a:pt x="1920840" y="303269"/>
                    <a:pt x="1855925" y="368119"/>
                  </a:cubicBezTo>
                  <a:cubicBezTo>
                    <a:pt x="1825415" y="400545"/>
                    <a:pt x="1786466" y="420890"/>
                    <a:pt x="1742323" y="431062"/>
                  </a:cubicBezTo>
                  <a:lnTo>
                    <a:pt x="1508629" y="481289"/>
                  </a:lnTo>
                  <a:cubicBezTo>
                    <a:pt x="1277531" y="529609"/>
                    <a:pt x="1082785" y="674568"/>
                    <a:pt x="969833" y="876112"/>
                  </a:cubicBezTo>
                  <a:cubicBezTo>
                    <a:pt x="881548" y="1036329"/>
                    <a:pt x="736138" y="1160943"/>
                    <a:pt x="563464" y="1227701"/>
                  </a:cubicBezTo>
                  <a:lnTo>
                    <a:pt x="558920" y="1228972"/>
                  </a:lnTo>
                  <a:cubicBezTo>
                    <a:pt x="463494" y="1265212"/>
                    <a:pt x="379105" y="1323704"/>
                    <a:pt x="313540" y="1399998"/>
                  </a:cubicBezTo>
                  <a:cubicBezTo>
                    <a:pt x="227203" y="1499817"/>
                    <a:pt x="174622" y="1626338"/>
                    <a:pt x="166183" y="1756038"/>
                  </a:cubicBezTo>
                  <a:cubicBezTo>
                    <a:pt x="153849" y="1939780"/>
                    <a:pt x="96074" y="2116528"/>
                    <a:pt x="0" y="2271660"/>
                  </a:cubicBezTo>
                  <a:lnTo>
                    <a:pt x="0" y="2300906"/>
                  </a:lnTo>
                  <a:cubicBezTo>
                    <a:pt x="105163" y="2138145"/>
                    <a:pt x="168130" y="1951224"/>
                    <a:pt x="181113" y="1757310"/>
                  </a:cubicBezTo>
                  <a:cubicBezTo>
                    <a:pt x="189552" y="1630788"/>
                    <a:pt x="240186" y="1506810"/>
                    <a:pt x="325225" y="1410171"/>
                  </a:cubicBezTo>
                  <a:cubicBezTo>
                    <a:pt x="388842" y="1335148"/>
                    <a:pt x="472582" y="1278564"/>
                    <a:pt x="564113" y="1242324"/>
                  </a:cubicBezTo>
                  <a:lnTo>
                    <a:pt x="568657" y="1241052"/>
                  </a:lnTo>
                  <a:cubicBezTo>
                    <a:pt x="743928" y="1173023"/>
                    <a:pt x="890636" y="1045230"/>
                    <a:pt x="982167" y="882469"/>
                  </a:cubicBezTo>
                  <a:cubicBezTo>
                    <a:pt x="1091873" y="685376"/>
                    <a:pt x="1285970" y="543596"/>
                    <a:pt x="1510576" y="495276"/>
                  </a:cubicBezTo>
                  <a:lnTo>
                    <a:pt x="1744271" y="445049"/>
                  </a:lnTo>
                  <a:cubicBezTo>
                    <a:pt x="1789711" y="434877"/>
                    <a:pt x="1831906" y="413260"/>
                    <a:pt x="1865013" y="379564"/>
                  </a:cubicBezTo>
                  <a:cubicBezTo>
                    <a:pt x="1925384" y="317892"/>
                    <a:pt x="2014967" y="296276"/>
                    <a:pt x="2097409" y="322343"/>
                  </a:cubicBezTo>
                  <a:cubicBezTo>
                    <a:pt x="2306436" y="388465"/>
                    <a:pt x="2532990" y="291190"/>
                    <a:pt x="2624520" y="97275"/>
                  </a:cubicBezTo>
                  <a:cubicBezTo>
                    <a:pt x="2640100" y="64214"/>
                    <a:pt x="2657627" y="31789"/>
                    <a:pt x="2676453" y="0"/>
                  </a:cubicBezTo>
                  <a:lnTo>
                    <a:pt x="2659575" y="0"/>
                  </a:lnTo>
                  <a:cubicBezTo>
                    <a:pt x="2642047" y="29246"/>
                    <a:pt x="2625819" y="59764"/>
                    <a:pt x="2610888" y="90917"/>
                  </a:cubicBezTo>
                  <a:cubicBezTo>
                    <a:pt x="2522604" y="276566"/>
                    <a:pt x="2305138" y="371298"/>
                    <a:pt x="2103252" y="307720"/>
                  </a:cubicBezTo>
                  <a:close/>
                </a:path>
              </a:pathLst>
            </a:custGeom>
            <a:grpFill/>
            <a:ln w="6492"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F9E535C9-C4F0-43DD-90B1-B6F922818E28}"/>
                </a:ext>
              </a:extLst>
            </p:cNvPr>
            <p:cNvSpPr/>
            <p:nvPr/>
          </p:nvSpPr>
          <p:spPr>
            <a:xfrm>
              <a:off x="-649" y="54561"/>
              <a:ext cx="2823810" cy="2511350"/>
            </a:xfrm>
            <a:custGeom>
              <a:avLst/>
              <a:gdLst>
                <a:gd name="connsiteX0" fmla="*/ 2512217 w 2823809"/>
                <a:gd name="connsiteY0" fmla="*/ 420254 h 2511350"/>
                <a:gd name="connsiteX1" fmla="*/ 2155184 w 2823809"/>
                <a:gd name="connsiteY1" fmla="*/ 439963 h 2511350"/>
                <a:gd name="connsiteX2" fmla="*/ 1890979 w 2823809"/>
                <a:gd name="connsiteY2" fmla="*/ 529609 h 2511350"/>
                <a:gd name="connsiteX3" fmla="*/ 1707918 w 2823809"/>
                <a:gd name="connsiteY3" fmla="*/ 625612 h 2511350"/>
                <a:gd name="connsiteX4" fmla="*/ 1637161 w 2823809"/>
                <a:gd name="connsiteY4" fmla="*/ 623705 h 2511350"/>
                <a:gd name="connsiteX5" fmla="*/ 1043836 w 2823809"/>
                <a:gd name="connsiteY5" fmla="*/ 991825 h 2511350"/>
                <a:gd name="connsiteX6" fmla="*/ 658889 w 2823809"/>
                <a:gd name="connsiteY6" fmla="*/ 1326883 h 2511350"/>
                <a:gd name="connsiteX7" fmla="*/ 617992 w 2823809"/>
                <a:gd name="connsiteY7" fmla="*/ 1338327 h 2511350"/>
                <a:gd name="connsiteX8" fmla="*/ 357683 w 2823809"/>
                <a:gd name="connsiteY8" fmla="*/ 1557037 h 2511350"/>
                <a:gd name="connsiteX9" fmla="*/ 317435 w 2823809"/>
                <a:gd name="connsiteY9" fmla="*/ 1704539 h 2511350"/>
                <a:gd name="connsiteX10" fmla="*/ 294066 w 2823809"/>
                <a:gd name="connsiteY10" fmla="*/ 1986192 h 2511350"/>
                <a:gd name="connsiteX11" fmla="*/ 11685 w 2823809"/>
                <a:gd name="connsiteY11" fmla="*/ 2490370 h 2511350"/>
                <a:gd name="connsiteX12" fmla="*/ 0 w 2823809"/>
                <a:gd name="connsiteY12" fmla="*/ 2499271 h 2511350"/>
                <a:gd name="connsiteX13" fmla="*/ 0 w 2823809"/>
                <a:gd name="connsiteY13" fmla="*/ 2515165 h 2511350"/>
                <a:gd name="connsiteX14" fmla="*/ 20773 w 2823809"/>
                <a:gd name="connsiteY14" fmla="*/ 2498635 h 2511350"/>
                <a:gd name="connsiteX15" fmla="*/ 308996 w 2823809"/>
                <a:gd name="connsiteY15" fmla="*/ 1984285 h 2511350"/>
                <a:gd name="connsiteX16" fmla="*/ 332366 w 2823809"/>
                <a:gd name="connsiteY16" fmla="*/ 1702632 h 2511350"/>
                <a:gd name="connsiteX17" fmla="*/ 371315 w 2823809"/>
                <a:gd name="connsiteY17" fmla="*/ 1561488 h 2511350"/>
                <a:gd name="connsiteX18" fmla="*/ 622537 w 2823809"/>
                <a:gd name="connsiteY18" fmla="*/ 1352315 h 2511350"/>
                <a:gd name="connsiteX19" fmla="*/ 663433 w 2823809"/>
                <a:gd name="connsiteY19" fmla="*/ 1340870 h 2511350"/>
                <a:gd name="connsiteX20" fmla="*/ 1057468 w 2823809"/>
                <a:gd name="connsiteY20" fmla="*/ 996911 h 2511350"/>
                <a:gd name="connsiteX21" fmla="*/ 1635213 w 2823809"/>
                <a:gd name="connsiteY21" fmla="*/ 637692 h 2511350"/>
                <a:gd name="connsiteX22" fmla="*/ 1705971 w 2823809"/>
                <a:gd name="connsiteY22" fmla="*/ 639600 h 2511350"/>
                <a:gd name="connsiteX23" fmla="*/ 1902664 w 2823809"/>
                <a:gd name="connsiteY23" fmla="*/ 537874 h 2511350"/>
                <a:gd name="connsiteX24" fmla="*/ 2148692 w 2823809"/>
                <a:gd name="connsiteY24" fmla="*/ 453950 h 2511350"/>
                <a:gd name="connsiteX25" fmla="*/ 2518059 w 2823809"/>
                <a:gd name="connsiteY25" fmla="*/ 434241 h 2511350"/>
                <a:gd name="connsiteX26" fmla="*/ 2756298 w 2823809"/>
                <a:gd name="connsiteY26" fmla="*/ 157039 h 2511350"/>
                <a:gd name="connsiteX27" fmla="*/ 2827056 w 2823809"/>
                <a:gd name="connsiteY27" fmla="*/ 0 h 2511350"/>
                <a:gd name="connsiteX28" fmla="*/ 2810178 w 2823809"/>
                <a:gd name="connsiteY28" fmla="*/ 0 h 2511350"/>
                <a:gd name="connsiteX29" fmla="*/ 2742666 w 2823809"/>
                <a:gd name="connsiteY29" fmla="*/ 152588 h 2511350"/>
                <a:gd name="connsiteX30" fmla="*/ 2512217 w 2823809"/>
                <a:gd name="connsiteY30" fmla="*/ 420254 h 25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3809" h="2511350">
                  <a:moveTo>
                    <a:pt x="2512217" y="420254"/>
                  </a:moveTo>
                  <a:cubicBezTo>
                    <a:pt x="2401861" y="474296"/>
                    <a:pt x="2270733" y="481925"/>
                    <a:pt x="2155184" y="439963"/>
                  </a:cubicBezTo>
                  <a:cubicBezTo>
                    <a:pt x="2057811" y="405631"/>
                    <a:pt x="1945508" y="443142"/>
                    <a:pt x="1890979" y="529609"/>
                  </a:cubicBezTo>
                  <a:cubicBezTo>
                    <a:pt x="1852679" y="591280"/>
                    <a:pt x="1781921" y="627520"/>
                    <a:pt x="1707918" y="625612"/>
                  </a:cubicBezTo>
                  <a:lnTo>
                    <a:pt x="1637161" y="623705"/>
                  </a:lnTo>
                  <a:cubicBezTo>
                    <a:pt x="1382693" y="614804"/>
                    <a:pt x="1143805" y="762306"/>
                    <a:pt x="1043836" y="991825"/>
                  </a:cubicBezTo>
                  <a:cubicBezTo>
                    <a:pt x="971780" y="1155221"/>
                    <a:pt x="832213" y="1276656"/>
                    <a:pt x="658889" y="1326883"/>
                  </a:cubicBezTo>
                  <a:lnTo>
                    <a:pt x="617992" y="1338327"/>
                  </a:lnTo>
                  <a:cubicBezTo>
                    <a:pt x="505040" y="1372024"/>
                    <a:pt x="409615" y="1450861"/>
                    <a:pt x="357683" y="1557037"/>
                  </a:cubicBezTo>
                  <a:cubicBezTo>
                    <a:pt x="334962" y="1604085"/>
                    <a:pt x="322628" y="1652405"/>
                    <a:pt x="317435" y="1704539"/>
                  </a:cubicBezTo>
                  <a:lnTo>
                    <a:pt x="294066" y="1986192"/>
                  </a:lnTo>
                  <a:cubicBezTo>
                    <a:pt x="277837" y="2185193"/>
                    <a:pt x="175271" y="2368935"/>
                    <a:pt x="11685" y="2490370"/>
                  </a:cubicBezTo>
                  <a:cubicBezTo>
                    <a:pt x="7790" y="2493549"/>
                    <a:pt x="3895" y="2496728"/>
                    <a:pt x="0" y="2499271"/>
                  </a:cubicBezTo>
                  <a:lnTo>
                    <a:pt x="0" y="2515165"/>
                  </a:lnTo>
                  <a:cubicBezTo>
                    <a:pt x="6492" y="2509443"/>
                    <a:pt x="13632" y="2504357"/>
                    <a:pt x="20773" y="2498635"/>
                  </a:cubicBezTo>
                  <a:cubicBezTo>
                    <a:pt x="187605" y="2375928"/>
                    <a:pt x="292767" y="2187736"/>
                    <a:pt x="308996" y="1984285"/>
                  </a:cubicBezTo>
                  <a:lnTo>
                    <a:pt x="332366" y="1702632"/>
                  </a:lnTo>
                  <a:cubicBezTo>
                    <a:pt x="335611" y="1653677"/>
                    <a:pt x="349893" y="1605357"/>
                    <a:pt x="371315" y="1561488"/>
                  </a:cubicBezTo>
                  <a:cubicBezTo>
                    <a:pt x="420001" y="1459762"/>
                    <a:pt x="512830" y="1384104"/>
                    <a:pt x="622537" y="1352315"/>
                  </a:cubicBezTo>
                  <a:lnTo>
                    <a:pt x="663433" y="1340870"/>
                  </a:lnTo>
                  <a:cubicBezTo>
                    <a:pt x="841301" y="1288736"/>
                    <a:pt x="984114" y="1162851"/>
                    <a:pt x="1057468" y="996911"/>
                  </a:cubicBezTo>
                  <a:cubicBezTo>
                    <a:pt x="1154192" y="773115"/>
                    <a:pt x="1387237" y="628791"/>
                    <a:pt x="1635213" y="637692"/>
                  </a:cubicBezTo>
                  <a:lnTo>
                    <a:pt x="1705971" y="639600"/>
                  </a:lnTo>
                  <a:cubicBezTo>
                    <a:pt x="1785816" y="642779"/>
                    <a:pt x="1861118" y="603996"/>
                    <a:pt x="1902664" y="537874"/>
                  </a:cubicBezTo>
                  <a:cubicBezTo>
                    <a:pt x="1952648" y="455858"/>
                    <a:pt x="2057162" y="420890"/>
                    <a:pt x="2148692" y="453950"/>
                  </a:cubicBezTo>
                  <a:cubicBezTo>
                    <a:pt x="2268785" y="497820"/>
                    <a:pt x="2403160" y="490826"/>
                    <a:pt x="2518059" y="434241"/>
                  </a:cubicBezTo>
                  <a:cubicBezTo>
                    <a:pt x="2632959" y="377656"/>
                    <a:pt x="2719296" y="277838"/>
                    <a:pt x="2756298" y="157039"/>
                  </a:cubicBezTo>
                  <a:cubicBezTo>
                    <a:pt x="2773825" y="101726"/>
                    <a:pt x="2797195" y="48955"/>
                    <a:pt x="2827056" y="0"/>
                  </a:cubicBezTo>
                  <a:lnTo>
                    <a:pt x="2810178" y="0"/>
                  </a:lnTo>
                  <a:cubicBezTo>
                    <a:pt x="2782264" y="47684"/>
                    <a:pt x="2759544" y="98547"/>
                    <a:pt x="2742666" y="152588"/>
                  </a:cubicBezTo>
                  <a:cubicBezTo>
                    <a:pt x="2707612" y="268301"/>
                    <a:pt x="2622573" y="366848"/>
                    <a:pt x="2512217" y="420254"/>
                  </a:cubicBezTo>
                  <a:close/>
                </a:path>
              </a:pathLst>
            </a:custGeom>
            <a:grpFill/>
            <a:ln w="6492"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EEBD08C1-597A-406A-802C-CCA3664E225F}"/>
                </a:ext>
              </a:extLst>
            </p:cNvPr>
            <p:cNvSpPr/>
            <p:nvPr/>
          </p:nvSpPr>
          <p:spPr>
            <a:xfrm>
              <a:off x="0" y="4255827"/>
              <a:ext cx="2499234" cy="5893726"/>
            </a:xfrm>
            <a:custGeom>
              <a:avLst/>
              <a:gdLst>
                <a:gd name="connsiteX0" fmla="*/ 1961737 w 2499234"/>
                <a:gd name="connsiteY0" fmla="*/ 4503900 h 5893726"/>
                <a:gd name="connsiteX1" fmla="*/ 1939665 w 2499234"/>
                <a:gd name="connsiteY1" fmla="*/ 4232421 h 5893726"/>
                <a:gd name="connsiteX2" fmla="*/ 2044179 w 2499234"/>
                <a:gd name="connsiteY2" fmla="*/ 3752403 h 5893726"/>
                <a:gd name="connsiteX3" fmla="*/ 2098707 w 2499234"/>
                <a:gd name="connsiteY3" fmla="*/ 3700904 h 5893726"/>
                <a:gd name="connsiteX4" fmla="*/ 2467426 w 2499234"/>
                <a:gd name="connsiteY4" fmla="*/ 3067663 h 5893726"/>
                <a:gd name="connsiteX5" fmla="*/ 1799449 w 2499234"/>
                <a:gd name="connsiteY5" fmla="*/ 1649862 h 5893726"/>
                <a:gd name="connsiteX6" fmla="*/ 1158087 w 2499234"/>
                <a:gd name="connsiteY6" fmla="*/ 1323704 h 5893726"/>
                <a:gd name="connsiteX7" fmla="*/ 936726 w 2499234"/>
                <a:gd name="connsiteY7" fmla="*/ 1056675 h 5893726"/>
                <a:gd name="connsiteX8" fmla="*/ 700435 w 2499234"/>
                <a:gd name="connsiteY8" fmla="*/ 777565 h 5893726"/>
                <a:gd name="connsiteX9" fmla="*/ 495952 w 2499234"/>
                <a:gd name="connsiteY9" fmla="*/ 677111 h 5893726"/>
                <a:gd name="connsiteX10" fmla="*/ 313540 w 2499234"/>
                <a:gd name="connsiteY10" fmla="*/ 420890 h 5893726"/>
                <a:gd name="connsiteX11" fmla="*/ 218764 w 2499234"/>
                <a:gd name="connsiteY11" fmla="*/ 222525 h 5893726"/>
                <a:gd name="connsiteX12" fmla="*/ 0 w 2499234"/>
                <a:gd name="connsiteY12" fmla="*/ 0 h 5893726"/>
                <a:gd name="connsiteX13" fmla="*/ 0 w 2499234"/>
                <a:gd name="connsiteY13" fmla="*/ 24160 h 5893726"/>
                <a:gd name="connsiteX14" fmla="*/ 207729 w 2499234"/>
                <a:gd name="connsiteY14" fmla="*/ 235876 h 5893726"/>
                <a:gd name="connsiteX15" fmla="*/ 298610 w 2499234"/>
                <a:gd name="connsiteY15" fmla="*/ 425340 h 5893726"/>
                <a:gd name="connsiteX16" fmla="*/ 490759 w 2499234"/>
                <a:gd name="connsiteY16" fmla="*/ 692370 h 5893726"/>
                <a:gd name="connsiteX17" fmla="*/ 695241 w 2499234"/>
                <a:gd name="connsiteY17" fmla="*/ 792824 h 5893726"/>
                <a:gd name="connsiteX18" fmla="*/ 923743 w 2499234"/>
                <a:gd name="connsiteY18" fmla="*/ 1063033 h 5893726"/>
                <a:gd name="connsiteX19" fmla="*/ 1152244 w 2499234"/>
                <a:gd name="connsiteY19" fmla="*/ 1338963 h 5893726"/>
                <a:gd name="connsiteX20" fmla="*/ 1792957 w 2499234"/>
                <a:gd name="connsiteY20" fmla="*/ 1665121 h 5893726"/>
                <a:gd name="connsiteX21" fmla="*/ 2453794 w 2499234"/>
                <a:gd name="connsiteY21" fmla="*/ 3066391 h 5893726"/>
                <a:gd name="connsiteX22" fmla="*/ 2087672 w 2499234"/>
                <a:gd name="connsiteY22" fmla="*/ 3692639 h 5893726"/>
                <a:gd name="connsiteX23" fmla="*/ 2033143 w 2499234"/>
                <a:gd name="connsiteY23" fmla="*/ 3744137 h 5893726"/>
                <a:gd name="connsiteX24" fmla="*/ 1926033 w 2499234"/>
                <a:gd name="connsiteY24" fmla="*/ 4240686 h 5893726"/>
                <a:gd name="connsiteX25" fmla="*/ 1948104 w 2499234"/>
                <a:gd name="connsiteY25" fmla="*/ 4503265 h 5893726"/>
                <a:gd name="connsiteX26" fmla="*/ 1964333 w 2499234"/>
                <a:gd name="connsiteY26" fmla="*/ 5214708 h 5893726"/>
                <a:gd name="connsiteX27" fmla="*/ 2157780 w 2499234"/>
                <a:gd name="connsiteY27" fmla="*/ 5895634 h 5893726"/>
                <a:gd name="connsiteX28" fmla="*/ 2172711 w 2499234"/>
                <a:gd name="connsiteY28" fmla="*/ 5895634 h 5893726"/>
                <a:gd name="connsiteX29" fmla="*/ 1977965 w 2499234"/>
                <a:gd name="connsiteY29" fmla="*/ 5210258 h 5893726"/>
                <a:gd name="connsiteX30" fmla="*/ 1961737 w 2499234"/>
                <a:gd name="connsiteY30" fmla="*/ 4503900 h 589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99234" h="5893726">
                  <a:moveTo>
                    <a:pt x="1961737" y="4503900"/>
                  </a:moveTo>
                  <a:cubicBezTo>
                    <a:pt x="1983158" y="4412348"/>
                    <a:pt x="1975369" y="4318252"/>
                    <a:pt x="1939665" y="4232421"/>
                  </a:cubicBezTo>
                  <a:cubicBezTo>
                    <a:pt x="1870206" y="4065209"/>
                    <a:pt x="1910453" y="3876381"/>
                    <a:pt x="2044179" y="3752403"/>
                  </a:cubicBezTo>
                  <a:lnTo>
                    <a:pt x="2098707" y="3700904"/>
                  </a:lnTo>
                  <a:cubicBezTo>
                    <a:pt x="2282418" y="3529242"/>
                    <a:pt x="2410300" y="3310532"/>
                    <a:pt x="2467426" y="3067663"/>
                  </a:cubicBezTo>
                  <a:cubicBezTo>
                    <a:pt x="2602449" y="2500542"/>
                    <a:pt x="2327858" y="1917528"/>
                    <a:pt x="1799449" y="1649862"/>
                  </a:cubicBezTo>
                  <a:lnTo>
                    <a:pt x="1158087" y="1323704"/>
                  </a:lnTo>
                  <a:cubicBezTo>
                    <a:pt x="1050328" y="1268391"/>
                    <a:pt x="969184" y="1171752"/>
                    <a:pt x="936726" y="1056675"/>
                  </a:cubicBezTo>
                  <a:cubicBezTo>
                    <a:pt x="901672" y="935240"/>
                    <a:pt x="815984" y="832878"/>
                    <a:pt x="700435" y="777565"/>
                  </a:cubicBezTo>
                  <a:lnTo>
                    <a:pt x="495952" y="677111"/>
                  </a:lnTo>
                  <a:cubicBezTo>
                    <a:pt x="395983" y="628155"/>
                    <a:pt x="325874" y="532152"/>
                    <a:pt x="313540" y="420890"/>
                  </a:cubicBezTo>
                  <a:cubicBezTo>
                    <a:pt x="305101" y="347139"/>
                    <a:pt x="270696" y="275931"/>
                    <a:pt x="218764" y="222525"/>
                  </a:cubicBezTo>
                  <a:lnTo>
                    <a:pt x="0" y="0"/>
                  </a:lnTo>
                  <a:lnTo>
                    <a:pt x="0" y="24160"/>
                  </a:lnTo>
                  <a:lnTo>
                    <a:pt x="207729" y="235876"/>
                  </a:lnTo>
                  <a:cubicBezTo>
                    <a:pt x="257064" y="288011"/>
                    <a:pt x="289522" y="354768"/>
                    <a:pt x="298610" y="425340"/>
                  </a:cubicBezTo>
                  <a:cubicBezTo>
                    <a:pt x="312891" y="540417"/>
                    <a:pt x="384298" y="639600"/>
                    <a:pt x="490759" y="692370"/>
                  </a:cubicBezTo>
                  <a:lnTo>
                    <a:pt x="695241" y="792824"/>
                  </a:lnTo>
                  <a:cubicBezTo>
                    <a:pt x="807545" y="846866"/>
                    <a:pt x="889987" y="946048"/>
                    <a:pt x="923743" y="1063033"/>
                  </a:cubicBezTo>
                  <a:cubicBezTo>
                    <a:pt x="957499" y="1181288"/>
                    <a:pt x="1041239" y="1282378"/>
                    <a:pt x="1152244" y="1338963"/>
                  </a:cubicBezTo>
                  <a:lnTo>
                    <a:pt x="1792957" y="1665121"/>
                  </a:lnTo>
                  <a:cubicBezTo>
                    <a:pt x="2313577" y="1929607"/>
                    <a:pt x="2586870" y="2505629"/>
                    <a:pt x="2453794" y="3066391"/>
                  </a:cubicBezTo>
                  <a:cubicBezTo>
                    <a:pt x="2396668" y="3306718"/>
                    <a:pt x="2270084" y="3522249"/>
                    <a:pt x="2087672" y="3692639"/>
                  </a:cubicBezTo>
                  <a:lnTo>
                    <a:pt x="2033143" y="3744137"/>
                  </a:lnTo>
                  <a:cubicBezTo>
                    <a:pt x="1894874" y="3873202"/>
                    <a:pt x="1853328" y="4067752"/>
                    <a:pt x="1926033" y="4240686"/>
                  </a:cubicBezTo>
                  <a:cubicBezTo>
                    <a:pt x="1961737" y="4325245"/>
                    <a:pt x="1968228" y="4414890"/>
                    <a:pt x="1948104" y="4503265"/>
                  </a:cubicBezTo>
                  <a:cubicBezTo>
                    <a:pt x="1892277" y="4737234"/>
                    <a:pt x="1898120" y="4982647"/>
                    <a:pt x="1964333" y="5214708"/>
                  </a:cubicBezTo>
                  <a:lnTo>
                    <a:pt x="2157780" y="5895634"/>
                  </a:lnTo>
                  <a:lnTo>
                    <a:pt x="2172711" y="5895634"/>
                  </a:lnTo>
                  <a:lnTo>
                    <a:pt x="1977965" y="5210258"/>
                  </a:lnTo>
                  <a:cubicBezTo>
                    <a:pt x="1913050" y="4980103"/>
                    <a:pt x="1907208" y="4735326"/>
                    <a:pt x="1961737" y="4503900"/>
                  </a:cubicBezTo>
                  <a:close/>
                </a:path>
              </a:pathLst>
            </a:custGeom>
            <a:grpFill/>
            <a:ln w="6492"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A7787A6F-0E35-4852-BFAC-60DD7BBA7494}"/>
                </a:ext>
              </a:extLst>
            </p:cNvPr>
            <p:cNvSpPr/>
            <p:nvPr/>
          </p:nvSpPr>
          <p:spPr>
            <a:xfrm>
              <a:off x="0" y="4054283"/>
              <a:ext cx="2732929" cy="6090820"/>
            </a:xfrm>
            <a:custGeom>
              <a:avLst/>
              <a:gdLst>
                <a:gd name="connsiteX0" fmla="*/ 2141552 w 2732928"/>
                <a:gd name="connsiteY0" fmla="*/ 5487460 h 6090819"/>
                <a:gd name="connsiteX1" fmla="*/ 2124674 w 2732928"/>
                <a:gd name="connsiteY1" fmla="*/ 4643138 h 6090819"/>
                <a:gd name="connsiteX2" fmla="*/ 2091567 w 2732928"/>
                <a:gd name="connsiteY2" fmla="*/ 4430150 h 6090819"/>
                <a:gd name="connsiteX3" fmla="*/ 2143499 w 2732928"/>
                <a:gd name="connsiteY3" fmla="*/ 4090005 h 6090819"/>
                <a:gd name="connsiteX4" fmla="*/ 2669312 w 2732928"/>
                <a:gd name="connsiteY4" fmla="*/ 3213893 h 6090819"/>
                <a:gd name="connsiteX5" fmla="*/ 2709559 w 2732928"/>
                <a:gd name="connsiteY5" fmla="*/ 3041595 h 6090819"/>
                <a:gd name="connsiteX6" fmla="*/ 2109094 w 2732928"/>
                <a:gd name="connsiteY6" fmla="*/ 1897182 h 6090819"/>
                <a:gd name="connsiteX7" fmla="*/ 1989001 w 2732928"/>
                <a:gd name="connsiteY7" fmla="*/ 1838690 h 6090819"/>
                <a:gd name="connsiteX8" fmla="*/ 1291163 w 2732928"/>
                <a:gd name="connsiteY8" fmla="*/ 1438782 h 6090819"/>
                <a:gd name="connsiteX9" fmla="*/ 1098365 w 2732928"/>
                <a:gd name="connsiteY9" fmla="*/ 1197183 h 6090819"/>
                <a:gd name="connsiteX10" fmla="*/ 850389 w 2732928"/>
                <a:gd name="connsiteY10" fmla="*/ 921253 h 6090819"/>
                <a:gd name="connsiteX11" fmla="*/ 606957 w 2732928"/>
                <a:gd name="connsiteY11" fmla="*/ 820799 h 6090819"/>
                <a:gd name="connsiteX12" fmla="*/ 462196 w 2732928"/>
                <a:gd name="connsiteY12" fmla="*/ 585558 h 6090819"/>
                <a:gd name="connsiteX13" fmla="*/ 389491 w 2732928"/>
                <a:gd name="connsiteY13" fmla="*/ 389100 h 6090819"/>
                <a:gd name="connsiteX14" fmla="*/ 0 w 2732928"/>
                <a:gd name="connsiteY14" fmla="*/ 0 h 6090819"/>
                <a:gd name="connsiteX15" fmla="*/ 0 w 2732928"/>
                <a:gd name="connsiteY15" fmla="*/ 24796 h 6090819"/>
                <a:gd name="connsiteX16" fmla="*/ 377806 w 2732928"/>
                <a:gd name="connsiteY16" fmla="*/ 399909 h 6090819"/>
                <a:gd name="connsiteX17" fmla="*/ 445967 w 2732928"/>
                <a:gd name="connsiteY17" fmla="*/ 584922 h 6090819"/>
                <a:gd name="connsiteX18" fmla="*/ 599167 w 2732928"/>
                <a:gd name="connsiteY18" fmla="*/ 835422 h 6090819"/>
                <a:gd name="connsiteX19" fmla="*/ 842599 w 2732928"/>
                <a:gd name="connsiteY19" fmla="*/ 935876 h 6090819"/>
                <a:gd name="connsiteX20" fmla="*/ 1083434 w 2732928"/>
                <a:gd name="connsiteY20" fmla="*/ 1201634 h 6090819"/>
                <a:gd name="connsiteX21" fmla="*/ 1282075 w 2732928"/>
                <a:gd name="connsiteY21" fmla="*/ 1452133 h 6090819"/>
                <a:gd name="connsiteX22" fmla="*/ 1979913 w 2732928"/>
                <a:gd name="connsiteY22" fmla="*/ 1852677 h 6090819"/>
                <a:gd name="connsiteX23" fmla="*/ 2101304 w 2732928"/>
                <a:gd name="connsiteY23" fmla="*/ 1912441 h 6090819"/>
                <a:gd name="connsiteX24" fmla="*/ 2692681 w 2732928"/>
                <a:gd name="connsiteY24" fmla="*/ 3040324 h 6090819"/>
                <a:gd name="connsiteX25" fmla="*/ 2652434 w 2732928"/>
                <a:gd name="connsiteY25" fmla="*/ 3212622 h 6090819"/>
                <a:gd name="connsiteX26" fmla="*/ 2131165 w 2732928"/>
                <a:gd name="connsiteY26" fmla="*/ 4081104 h 6090819"/>
                <a:gd name="connsiteX27" fmla="*/ 2075987 w 2732928"/>
                <a:gd name="connsiteY27" fmla="*/ 4440958 h 6090819"/>
                <a:gd name="connsiteX28" fmla="*/ 2107796 w 2732928"/>
                <a:gd name="connsiteY28" fmla="*/ 4641866 h 6090819"/>
                <a:gd name="connsiteX29" fmla="*/ 2124674 w 2732928"/>
                <a:gd name="connsiteY29" fmla="*/ 5493182 h 6090819"/>
                <a:gd name="connsiteX30" fmla="*/ 2293453 w 2732928"/>
                <a:gd name="connsiteY30" fmla="*/ 6088913 h 6090819"/>
                <a:gd name="connsiteX31" fmla="*/ 2295401 w 2732928"/>
                <a:gd name="connsiteY31" fmla="*/ 6096542 h 6090819"/>
                <a:gd name="connsiteX32" fmla="*/ 2313577 w 2732928"/>
                <a:gd name="connsiteY32" fmla="*/ 6096542 h 6090819"/>
                <a:gd name="connsiteX33" fmla="*/ 2309682 w 2732928"/>
                <a:gd name="connsiteY33" fmla="*/ 6083191 h 6090819"/>
                <a:gd name="connsiteX34" fmla="*/ 2141552 w 2732928"/>
                <a:gd name="connsiteY34" fmla="*/ 5487460 h 609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32928" h="6090819">
                  <a:moveTo>
                    <a:pt x="2141552" y="5487460"/>
                  </a:moveTo>
                  <a:cubicBezTo>
                    <a:pt x="2063653" y="5212801"/>
                    <a:pt x="2057811" y="4920340"/>
                    <a:pt x="2124674" y="4643138"/>
                  </a:cubicBezTo>
                  <a:cubicBezTo>
                    <a:pt x="2141552" y="4569387"/>
                    <a:pt x="2130516" y="4494364"/>
                    <a:pt x="2091567" y="4430150"/>
                  </a:cubicBezTo>
                  <a:cubicBezTo>
                    <a:pt x="2022757" y="4318888"/>
                    <a:pt x="2044828" y="4175836"/>
                    <a:pt x="2143499" y="4090005"/>
                  </a:cubicBezTo>
                  <a:cubicBezTo>
                    <a:pt x="2407055" y="3857308"/>
                    <a:pt x="2590115" y="3554673"/>
                    <a:pt x="2669312" y="3213893"/>
                  </a:cubicBezTo>
                  <a:lnTo>
                    <a:pt x="2709559" y="3041595"/>
                  </a:lnTo>
                  <a:cubicBezTo>
                    <a:pt x="2821213" y="2566028"/>
                    <a:pt x="2568693" y="2084739"/>
                    <a:pt x="2109094" y="1897182"/>
                  </a:cubicBezTo>
                  <a:cubicBezTo>
                    <a:pt x="2068847" y="1880652"/>
                    <a:pt x="2027950" y="1860943"/>
                    <a:pt x="1989001" y="1838690"/>
                  </a:cubicBezTo>
                  <a:lnTo>
                    <a:pt x="1291163" y="1438782"/>
                  </a:lnTo>
                  <a:cubicBezTo>
                    <a:pt x="1196387" y="1384740"/>
                    <a:pt x="1128226" y="1298909"/>
                    <a:pt x="1098365" y="1197183"/>
                  </a:cubicBezTo>
                  <a:cubicBezTo>
                    <a:pt x="1063311" y="1071298"/>
                    <a:pt x="971780" y="972115"/>
                    <a:pt x="850389" y="921253"/>
                  </a:cubicBezTo>
                  <a:lnTo>
                    <a:pt x="606957" y="820799"/>
                  </a:lnTo>
                  <a:cubicBezTo>
                    <a:pt x="510882" y="782015"/>
                    <a:pt x="452459" y="687284"/>
                    <a:pt x="462196" y="585558"/>
                  </a:cubicBezTo>
                  <a:cubicBezTo>
                    <a:pt x="468688" y="513079"/>
                    <a:pt x="442072" y="440599"/>
                    <a:pt x="389491" y="389100"/>
                  </a:cubicBezTo>
                  <a:lnTo>
                    <a:pt x="0" y="0"/>
                  </a:lnTo>
                  <a:lnTo>
                    <a:pt x="0" y="24796"/>
                  </a:lnTo>
                  <a:lnTo>
                    <a:pt x="377806" y="399909"/>
                  </a:lnTo>
                  <a:cubicBezTo>
                    <a:pt x="427142" y="448864"/>
                    <a:pt x="452459" y="515622"/>
                    <a:pt x="445967" y="584922"/>
                  </a:cubicBezTo>
                  <a:cubicBezTo>
                    <a:pt x="436230" y="692370"/>
                    <a:pt x="497250" y="793460"/>
                    <a:pt x="599167" y="835422"/>
                  </a:cubicBezTo>
                  <a:lnTo>
                    <a:pt x="842599" y="935876"/>
                  </a:lnTo>
                  <a:cubicBezTo>
                    <a:pt x="961394" y="984195"/>
                    <a:pt x="1047731" y="1082106"/>
                    <a:pt x="1083434" y="1201634"/>
                  </a:cubicBezTo>
                  <a:cubicBezTo>
                    <a:pt x="1114593" y="1307810"/>
                    <a:pt x="1184702" y="1396820"/>
                    <a:pt x="1282075" y="1452133"/>
                  </a:cubicBezTo>
                  <a:lnTo>
                    <a:pt x="1979913" y="1852677"/>
                  </a:lnTo>
                  <a:cubicBezTo>
                    <a:pt x="2018862" y="1874930"/>
                    <a:pt x="2059758" y="1895911"/>
                    <a:pt x="2101304" y="1912441"/>
                  </a:cubicBezTo>
                  <a:cubicBezTo>
                    <a:pt x="2553114" y="2098090"/>
                    <a:pt x="2803037" y="2572386"/>
                    <a:pt x="2692681" y="3040324"/>
                  </a:cubicBezTo>
                  <a:lnTo>
                    <a:pt x="2652434" y="3212622"/>
                  </a:lnTo>
                  <a:cubicBezTo>
                    <a:pt x="2573237" y="3550223"/>
                    <a:pt x="2393422" y="3849678"/>
                    <a:pt x="2131165" y="4081104"/>
                  </a:cubicBezTo>
                  <a:cubicBezTo>
                    <a:pt x="2027950" y="4172021"/>
                    <a:pt x="2004580" y="4323973"/>
                    <a:pt x="2075987" y="4440958"/>
                  </a:cubicBezTo>
                  <a:cubicBezTo>
                    <a:pt x="2112989" y="4501993"/>
                    <a:pt x="2124674" y="4572566"/>
                    <a:pt x="2107796" y="4641866"/>
                  </a:cubicBezTo>
                  <a:cubicBezTo>
                    <a:pt x="2039635" y="4921611"/>
                    <a:pt x="2046775" y="5216616"/>
                    <a:pt x="2124674" y="5493182"/>
                  </a:cubicBezTo>
                  <a:lnTo>
                    <a:pt x="2293453" y="6088913"/>
                  </a:lnTo>
                  <a:cubicBezTo>
                    <a:pt x="2294102" y="6091455"/>
                    <a:pt x="2294751" y="6093999"/>
                    <a:pt x="2295401" y="6096542"/>
                  </a:cubicBezTo>
                  <a:lnTo>
                    <a:pt x="2313577" y="6096542"/>
                  </a:lnTo>
                  <a:cubicBezTo>
                    <a:pt x="2312279" y="6092092"/>
                    <a:pt x="2310980" y="6087641"/>
                    <a:pt x="2309682" y="6083191"/>
                  </a:cubicBezTo>
                  <a:lnTo>
                    <a:pt x="2141552" y="5487460"/>
                  </a:lnTo>
                  <a:close/>
                </a:path>
              </a:pathLst>
            </a:custGeom>
            <a:grpFill/>
            <a:ln w="6492"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BFAC05AF-F3C1-4F1B-B662-055C88FB4720}"/>
                </a:ext>
              </a:extLst>
            </p:cNvPr>
            <p:cNvSpPr/>
            <p:nvPr/>
          </p:nvSpPr>
          <p:spPr>
            <a:xfrm>
              <a:off x="0" y="54561"/>
              <a:ext cx="3025047" cy="2695728"/>
            </a:xfrm>
            <a:custGeom>
              <a:avLst/>
              <a:gdLst>
                <a:gd name="connsiteX0" fmla="*/ 2660224 w 3025046"/>
                <a:gd name="connsiteY0" fmla="*/ 551226 h 2695728"/>
                <a:gd name="connsiteX1" fmla="*/ 2248662 w 3025046"/>
                <a:gd name="connsiteY1" fmla="*/ 594459 h 2695728"/>
                <a:gd name="connsiteX2" fmla="*/ 2186992 w 3025046"/>
                <a:gd name="connsiteY2" fmla="*/ 574750 h 2695728"/>
                <a:gd name="connsiteX3" fmla="*/ 1983158 w 3025046"/>
                <a:gd name="connsiteY3" fmla="*/ 652951 h 2695728"/>
                <a:gd name="connsiteX4" fmla="*/ 1844240 w 3025046"/>
                <a:gd name="connsiteY4" fmla="*/ 731788 h 2695728"/>
                <a:gd name="connsiteX5" fmla="*/ 1681303 w 3025046"/>
                <a:gd name="connsiteY5" fmla="*/ 729245 h 2695728"/>
                <a:gd name="connsiteX6" fmla="*/ 1102909 w 3025046"/>
                <a:gd name="connsiteY6" fmla="*/ 1116438 h 2695728"/>
                <a:gd name="connsiteX7" fmla="*/ 790018 w 3025046"/>
                <a:gd name="connsiteY7" fmla="*/ 1443232 h 2695728"/>
                <a:gd name="connsiteX8" fmla="*/ 391438 w 3025046"/>
                <a:gd name="connsiteY8" fmla="*/ 1967119 h 2695728"/>
                <a:gd name="connsiteX9" fmla="*/ 373911 w 3025046"/>
                <a:gd name="connsiteY9" fmla="*/ 2096819 h 2695728"/>
                <a:gd name="connsiteX10" fmla="*/ 117496 w 3025046"/>
                <a:gd name="connsiteY10" fmla="*/ 2548226 h 2695728"/>
                <a:gd name="connsiteX11" fmla="*/ 0 w 3025046"/>
                <a:gd name="connsiteY11" fmla="*/ 2674747 h 2695728"/>
                <a:gd name="connsiteX12" fmla="*/ 0 w 3025046"/>
                <a:gd name="connsiteY12" fmla="*/ 2700814 h 2695728"/>
                <a:gd name="connsiteX13" fmla="*/ 127234 w 3025046"/>
                <a:gd name="connsiteY13" fmla="*/ 2560306 h 2695728"/>
                <a:gd name="connsiteX14" fmla="*/ 389491 w 3025046"/>
                <a:gd name="connsiteY14" fmla="*/ 2098726 h 2695728"/>
                <a:gd name="connsiteX15" fmla="*/ 407018 w 3025046"/>
                <a:gd name="connsiteY15" fmla="*/ 1969026 h 2695728"/>
                <a:gd name="connsiteX16" fmla="*/ 796509 w 3025046"/>
                <a:gd name="connsiteY16" fmla="*/ 1455312 h 2695728"/>
                <a:gd name="connsiteX17" fmla="*/ 1116541 w 3025046"/>
                <a:gd name="connsiteY17" fmla="*/ 1119617 h 2695728"/>
                <a:gd name="connsiteX18" fmla="*/ 1681303 w 3025046"/>
                <a:gd name="connsiteY18" fmla="*/ 741325 h 2695728"/>
                <a:gd name="connsiteX19" fmla="*/ 1843591 w 3025046"/>
                <a:gd name="connsiteY19" fmla="*/ 743868 h 2695728"/>
                <a:gd name="connsiteX20" fmla="*/ 1996142 w 3025046"/>
                <a:gd name="connsiteY20" fmla="*/ 658037 h 2695728"/>
                <a:gd name="connsiteX21" fmla="*/ 2181799 w 3025046"/>
                <a:gd name="connsiteY21" fmla="*/ 586830 h 2695728"/>
                <a:gd name="connsiteX22" fmla="*/ 2243468 w 3025046"/>
                <a:gd name="connsiteY22" fmla="*/ 606539 h 2695728"/>
                <a:gd name="connsiteX23" fmla="*/ 2667364 w 3025046"/>
                <a:gd name="connsiteY23" fmla="*/ 562034 h 2695728"/>
                <a:gd name="connsiteX24" fmla="*/ 2915340 w 3025046"/>
                <a:gd name="connsiteY24" fmla="*/ 223161 h 2695728"/>
                <a:gd name="connsiteX25" fmla="*/ 3026345 w 3025046"/>
                <a:gd name="connsiteY25" fmla="*/ 0 h 2695728"/>
                <a:gd name="connsiteX26" fmla="*/ 3007520 w 3025046"/>
                <a:gd name="connsiteY26" fmla="*/ 0 h 2695728"/>
                <a:gd name="connsiteX27" fmla="*/ 2900410 w 3025046"/>
                <a:gd name="connsiteY27" fmla="*/ 221253 h 2695728"/>
                <a:gd name="connsiteX28" fmla="*/ 2660224 w 3025046"/>
                <a:gd name="connsiteY28" fmla="*/ 551226 h 269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5046" h="2695728">
                  <a:moveTo>
                    <a:pt x="2660224" y="551226"/>
                  </a:moveTo>
                  <a:cubicBezTo>
                    <a:pt x="2536236" y="622433"/>
                    <a:pt x="2385633" y="637692"/>
                    <a:pt x="2248662" y="594459"/>
                  </a:cubicBezTo>
                  <a:lnTo>
                    <a:pt x="2186992" y="574750"/>
                  </a:lnTo>
                  <a:cubicBezTo>
                    <a:pt x="2109094" y="549318"/>
                    <a:pt x="2022757" y="582379"/>
                    <a:pt x="1983158" y="652951"/>
                  </a:cubicBezTo>
                  <a:cubicBezTo>
                    <a:pt x="1955894" y="703178"/>
                    <a:pt x="1901365" y="731788"/>
                    <a:pt x="1844240" y="731788"/>
                  </a:cubicBezTo>
                  <a:lnTo>
                    <a:pt x="1681303" y="729245"/>
                  </a:lnTo>
                  <a:cubicBezTo>
                    <a:pt x="1425537" y="724795"/>
                    <a:pt x="1192492" y="881198"/>
                    <a:pt x="1102909" y="1116438"/>
                  </a:cubicBezTo>
                  <a:cubicBezTo>
                    <a:pt x="1047731" y="1260762"/>
                    <a:pt x="934129" y="1380925"/>
                    <a:pt x="790018" y="1443232"/>
                  </a:cubicBezTo>
                  <a:cubicBezTo>
                    <a:pt x="573850" y="1537964"/>
                    <a:pt x="421949" y="1738872"/>
                    <a:pt x="391438" y="1967119"/>
                  </a:cubicBezTo>
                  <a:lnTo>
                    <a:pt x="373911" y="2096819"/>
                  </a:lnTo>
                  <a:cubicBezTo>
                    <a:pt x="349893" y="2275474"/>
                    <a:pt x="260310" y="2435692"/>
                    <a:pt x="117496" y="2548226"/>
                  </a:cubicBezTo>
                  <a:cubicBezTo>
                    <a:pt x="72056" y="2585102"/>
                    <a:pt x="32458" y="2627699"/>
                    <a:pt x="0" y="2674747"/>
                  </a:cubicBezTo>
                  <a:lnTo>
                    <a:pt x="0" y="2700814"/>
                  </a:lnTo>
                  <a:cubicBezTo>
                    <a:pt x="33756" y="2648680"/>
                    <a:pt x="75951" y="2600996"/>
                    <a:pt x="127234" y="2560306"/>
                  </a:cubicBezTo>
                  <a:cubicBezTo>
                    <a:pt x="272644" y="2444593"/>
                    <a:pt x="365472" y="2279925"/>
                    <a:pt x="389491" y="2098726"/>
                  </a:cubicBezTo>
                  <a:lnTo>
                    <a:pt x="407018" y="1969026"/>
                  </a:lnTo>
                  <a:cubicBezTo>
                    <a:pt x="436879" y="1745230"/>
                    <a:pt x="586184" y="1548136"/>
                    <a:pt x="796509" y="1455312"/>
                  </a:cubicBezTo>
                  <a:cubicBezTo>
                    <a:pt x="943217" y="1389826"/>
                    <a:pt x="1060065" y="1268391"/>
                    <a:pt x="1116541" y="1119617"/>
                  </a:cubicBezTo>
                  <a:cubicBezTo>
                    <a:pt x="1204176" y="888827"/>
                    <a:pt x="1430730" y="736875"/>
                    <a:pt x="1681303" y="741325"/>
                  </a:cubicBezTo>
                  <a:lnTo>
                    <a:pt x="1843591" y="743868"/>
                  </a:lnTo>
                  <a:cubicBezTo>
                    <a:pt x="1906559" y="745776"/>
                    <a:pt x="1965631" y="712079"/>
                    <a:pt x="1996142" y="658037"/>
                  </a:cubicBezTo>
                  <a:cubicBezTo>
                    <a:pt x="2032494" y="595095"/>
                    <a:pt x="2111041" y="564577"/>
                    <a:pt x="2181799" y="586830"/>
                  </a:cubicBezTo>
                  <a:lnTo>
                    <a:pt x="2243468" y="606539"/>
                  </a:lnTo>
                  <a:cubicBezTo>
                    <a:pt x="2384983" y="651680"/>
                    <a:pt x="2538832" y="635149"/>
                    <a:pt x="2667364" y="562034"/>
                  </a:cubicBezTo>
                  <a:cubicBezTo>
                    <a:pt x="2795897" y="488919"/>
                    <a:pt x="2885479" y="365576"/>
                    <a:pt x="2915340" y="223161"/>
                  </a:cubicBezTo>
                  <a:cubicBezTo>
                    <a:pt x="2932218" y="141144"/>
                    <a:pt x="2971167" y="63578"/>
                    <a:pt x="3026345" y="0"/>
                  </a:cubicBezTo>
                  <a:lnTo>
                    <a:pt x="3007520" y="0"/>
                  </a:lnTo>
                  <a:cubicBezTo>
                    <a:pt x="2954290" y="64214"/>
                    <a:pt x="2916639" y="140508"/>
                    <a:pt x="2900410" y="221253"/>
                  </a:cubicBezTo>
                  <a:cubicBezTo>
                    <a:pt x="2871847" y="359218"/>
                    <a:pt x="2784212" y="480018"/>
                    <a:pt x="2660224" y="551226"/>
                  </a:cubicBezTo>
                  <a:close/>
                </a:path>
              </a:pathLst>
            </a:custGeom>
            <a:grpFill/>
            <a:ln w="6492"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C7498426-FA55-4D1E-9CDB-6745AE9E4977}"/>
                </a:ext>
              </a:extLst>
            </p:cNvPr>
            <p:cNvSpPr/>
            <p:nvPr/>
          </p:nvSpPr>
          <p:spPr>
            <a:xfrm>
              <a:off x="-649" y="55196"/>
              <a:ext cx="3226284" cy="3503175"/>
            </a:xfrm>
            <a:custGeom>
              <a:avLst/>
              <a:gdLst>
                <a:gd name="connsiteX0" fmla="*/ 3015959 w 3226283"/>
                <a:gd name="connsiteY0" fmla="*/ 319800 h 3503174"/>
                <a:gd name="connsiteX1" fmla="*/ 2778369 w 3226283"/>
                <a:gd name="connsiteY1" fmla="*/ 670753 h 3503174"/>
                <a:gd name="connsiteX2" fmla="*/ 2351877 w 3226283"/>
                <a:gd name="connsiteY2" fmla="*/ 729881 h 3503174"/>
                <a:gd name="connsiteX3" fmla="*/ 2267487 w 3226283"/>
                <a:gd name="connsiteY3" fmla="*/ 705721 h 3503174"/>
                <a:gd name="connsiteX4" fmla="*/ 2021458 w 3226283"/>
                <a:gd name="connsiteY4" fmla="*/ 785194 h 3503174"/>
                <a:gd name="connsiteX5" fmla="*/ 1837099 w 3226283"/>
                <a:gd name="connsiteY5" fmla="*/ 867846 h 3503174"/>
                <a:gd name="connsiteX6" fmla="*/ 1787115 w 3226283"/>
                <a:gd name="connsiteY6" fmla="*/ 864668 h 3503174"/>
                <a:gd name="connsiteX7" fmla="*/ 1187948 w 3226283"/>
                <a:gd name="connsiteY7" fmla="*/ 1247410 h 3503174"/>
                <a:gd name="connsiteX8" fmla="*/ 851038 w 3226283"/>
                <a:gd name="connsiteY8" fmla="*/ 1571025 h 3503174"/>
                <a:gd name="connsiteX9" fmla="*/ 474530 w 3226283"/>
                <a:gd name="connsiteY9" fmla="*/ 2036419 h 3503174"/>
                <a:gd name="connsiteX10" fmla="*/ 453757 w 3226283"/>
                <a:gd name="connsiteY10" fmla="*/ 2238599 h 3503174"/>
                <a:gd name="connsiteX11" fmla="*/ 246028 w 3226283"/>
                <a:gd name="connsiteY11" fmla="*/ 2606083 h 3503174"/>
                <a:gd name="connsiteX12" fmla="*/ 68810 w 3226283"/>
                <a:gd name="connsiteY12" fmla="*/ 3220251 h 3503174"/>
                <a:gd name="connsiteX13" fmla="*/ 649 w 3226283"/>
                <a:gd name="connsiteY13" fmla="*/ 3484101 h 3503174"/>
                <a:gd name="connsiteX14" fmla="*/ 0 w 3226283"/>
                <a:gd name="connsiteY14" fmla="*/ 3484737 h 3503174"/>
                <a:gd name="connsiteX15" fmla="*/ 0 w 3226283"/>
                <a:gd name="connsiteY15" fmla="*/ 3505718 h 3503174"/>
                <a:gd name="connsiteX16" fmla="*/ 9088 w 3226283"/>
                <a:gd name="connsiteY16" fmla="*/ 3497453 h 3503174"/>
                <a:gd name="connsiteX17" fmla="*/ 81793 w 3226283"/>
                <a:gd name="connsiteY17" fmla="*/ 3217708 h 3503174"/>
                <a:gd name="connsiteX18" fmla="*/ 254467 w 3226283"/>
                <a:gd name="connsiteY18" fmla="*/ 2620070 h 3503174"/>
                <a:gd name="connsiteX19" fmla="*/ 468038 w 3226283"/>
                <a:gd name="connsiteY19" fmla="*/ 2242413 h 3503174"/>
                <a:gd name="connsiteX20" fmla="*/ 488811 w 3226283"/>
                <a:gd name="connsiteY20" fmla="*/ 2040234 h 3503174"/>
                <a:gd name="connsiteX21" fmla="*/ 854933 w 3226283"/>
                <a:gd name="connsiteY21" fmla="*/ 1586919 h 3503174"/>
                <a:gd name="connsiteX22" fmla="*/ 1200931 w 3226283"/>
                <a:gd name="connsiteY22" fmla="*/ 1254404 h 3503174"/>
                <a:gd name="connsiteX23" fmla="*/ 1785167 w 3226283"/>
                <a:gd name="connsiteY23" fmla="*/ 881834 h 3503174"/>
                <a:gd name="connsiteX24" fmla="*/ 1835152 w 3226283"/>
                <a:gd name="connsiteY24" fmla="*/ 885013 h 3503174"/>
                <a:gd name="connsiteX25" fmla="*/ 2033143 w 3226283"/>
                <a:gd name="connsiteY25" fmla="*/ 796638 h 3503174"/>
                <a:gd name="connsiteX26" fmla="*/ 2262943 w 3226283"/>
                <a:gd name="connsiteY26" fmla="*/ 721616 h 3503174"/>
                <a:gd name="connsiteX27" fmla="*/ 2347333 w 3226283"/>
                <a:gd name="connsiteY27" fmla="*/ 745776 h 3503174"/>
                <a:gd name="connsiteX28" fmla="*/ 2786159 w 3226283"/>
                <a:gd name="connsiteY28" fmla="*/ 685376 h 3503174"/>
                <a:gd name="connsiteX29" fmla="*/ 3030889 w 3226283"/>
                <a:gd name="connsiteY29" fmla="*/ 324250 h 3503174"/>
                <a:gd name="connsiteX30" fmla="*/ 3221091 w 3226283"/>
                <a:gd name="connsiteY30" fmla="*/ 5086 h 3503174"/>
                <a:gd name="connsiteX31" fmla="*/ 3227582 w 3226283"/>
                <a:gd name="connsiteY31" fmla="*/ 0 h 3503174"/>
                <a:gd name="connsiteX32" fmla="*/ 3203564 w 3226283"/>
                <a:gd name="connsiteY32" fmla="*/ 0 h 3503174"/>
                <a:gd name="connsiteX33" fmla="*/ 3015959 w 3226283"/>
                <a:gd name="connsiteY33" fmla="*/ 319800 h 350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26283" h="3503174">
                  <a:moveTo>
                    <a:pt x="3015959" y="319800"/>
                  </a:moveTo>
                  <a:cubicBezTo>
                    <a:pt x="2992589" y="464123"/>
                    <a:pt x="2905603" y="591916"/>
                    <a:pt x="2778369" y="670753"/>
                  </a:cubicBezTo>
                  <a:cubicBezTo>
                    <a:pt x="2651136" y="749590"/>
                    <a:pt x="2495988" y="770571"/>
                    <a:pt x="2351877" y="729881"/>
                  </a:cubicBezTo>
                  <a:lnTo>
                    <a:pt x="2267487" y="705721"/>
                  </a:lnTo>
                  <a:cubicBezTo>
                    <a:pt x="2177255" y="680290"/>
                    <a:pt x="2077935" y="712079"/>
                    <a:pt x="2021458" y="785194"/>
                  </a:cubicBezTo>
                  <a:cubicBezTo>
                    <a:pt x="1977316" y="842415"/>
                    <a:pt x="1909155" y="872933"/>
                    <a:pt x="1837099" y="867846"/>
                  </a:cubicBezTo>
                  <a:lnTo>
                    <a:pt x="1787115" y="864668"/>
                  </a:lnTo>
                  <a:cubicBezTo>
                    <a:pt x="1523559" y="846866"/>
                    <a:pt x="1278180" y="1004540"/>
                    <a:pt x="1187948" y="1247410"/>
                  </a:cubicBezTo>
                  <a:cubicBezTo>
                    <a:pt x="1130822" y="1400634"/>
                    <a:pt x="1008133" y="1517619"/>
                    <a:pt x="851038" y="1571025"/>
                  </a:cubicBezTo>
                  <a:cubicBezTo>
                    <a:pt x="643958" y="1640325"/>
                    <a:pt x="495303" y="1822160"/>
                    <a:pt x="474530" y="2036419"/>
                  </a:cubicBezTo>
                  <a:lnTo>
                    <a:pt x="453757" y="2238599"/>
                  </a:lnTo>
                  <a:cubicBezTo>
                    <a:pt x="439476" y="2382922"/>
                    <a:pt x="362876" y="2517073"/>
                    <a:pt x="246028" y="2606083"/>
                  </a:cubicBezTo>
                  <a:cubicBezTo>
                    <a:pt x="55178" y="2751041"/>
                    <a:pt x="-17527" y="2998362"/>
                    <a:pt x="68810" y="3220251"/>
                  </a:cubicBezTo>
                  <a:cubicBezTo>
                    <a:pt x="105812" y="3313711"/>
                    <a:pt x="77898" y="3419252"/>
                    <a:pt x="649" y="3484101"/>
                  </a:cubicBezTo>
                  <a:cubicBezTo>
                    <a:pt x="649" y="3484101"/>
                    <a:pt x="649" y="3484101"/>
                    <a:pt x="0" y="3484737"/>
                  </a:cubicBezTo>
                  <a:lnTo>
                    <a:pt x="0" y="3505718"/>
                  </a:lnTo>
                  <a:cubicBezTo>
                    <a:pt x="3246" y="3503175"/>
                    <a:pt x="5842" y="3499996"/>
                    <a:pt x="9088" y="3497453"/>
                  </a:cubicBezTo>
                  <a:cubicBezTo>
                    <a:pt x="90881" y="3428788"/>
                    <a:pt x="120093" y="3316890"/>
                    <a:pt x="81793" y="3217708"/>
                  </a:cubicBezTo>
                  <a:cubicBezTo>
                    <a:pt x="-1298" y="3001541"/>
                    <a:pt x="68161" y="2761850"/>
                    <a:pt x="254467" y="2620070"/>
                  </a:cubicBezTo>
                  <a:cubicBezTo>
                    <a:pt x="375859" y="2527881"/>
                    <a:pt x="453108" y="2391187"/>
                    <a:pt x="468038" y="2242413"/>
                  </a:cubicBezTo>
                  <a:lnTo>
                    <a:pt x="488811" y="2040234"/>
                  </a:lnTo>
                  <a:cubicBezTo>
                    <a:pt x="509584" y="1832332"/>
                    <a:pt x="654345" y="1654948"/>
                    <a:pt x="854933" y="1586919"/>
                  </a:cubicBezTo>
                  <a:cubicBezTo>
                    <a:pt x="1016572" y="1532242"/>
                    <a:pt x="1142507" y="1412078"/>
                    <a:pt x="1200931" y="1254404"/>
                  </a:cubicBezTo>
                  <a:cubicBezTo>
                    <a:pt x="1288566" y="1019163"/>
                    <a:pt x="1528752" y="865939"/>
                    <a:pt x="1785167" y="881834"/>
                  </a:cubicBezTo>
                  <a:lnTo>
                    <a:pt x="1835152" y="885013"/>
                  </a:lnTo>
                  <a:cubicBezTo>
                    <a:pt x="1913699" y="890099"/>
                    <a:pt x="1985755" y="856402"/>
                    <a:pt x="2033143" y="796638"/>
                  </a:cubicBezTo>
                  <a:cubicBezTo>
                    <a:pt x="2086374" y="727338"/>
                    <a:pt x="2178553" y="697456"/>
                    <a:pt x="2262943" y="721616"/>
                  </a:cubicBezTo>
                  <a:lnTo>
                    <a:pt x="2347333" y="745776"/>
                  </a:lnTo>
                  <a:cubicBezTo>
                    <a:pt x="2495988" y="788373"/>
                    <a:pt x="2655680" y="765485"/>
                    <a:pt x="2786159" y="685376"/>
                  </a:cubicBezTo>
                  <a:cubicBezTo>
                    <a:pt x="2917937" y="605267"/>
                    <a:pt x="3006222" y="473024"/>
                    <a:pt x="3030889" y="324250"/>
                  </a:cubicBezTo>
                  <a:cubicBezTo>
                    <a:pt x="3051662" y="199001"/>
                    <a:pt x="3119823" y="84559"/>
                    <a:pt x="3221091" y="5086"/>
                  </a:cubicBezTo>
                  <a:lnTo>
                    <a:pt x="3227582" y="0"/>
                  </a:lnTo>
                  <a:lnTo>
                    <a:pt x="3203564" y="0"/>
                  </a:lnTo>
                  <a:cubicBezTo>
                    <a:pt x="3104893" y="80745"/>
                    <a:pt x="3037381" y="193914"/>
                    <a:pt x="3015959" y="319800"/>
                  </a:cubicBezTo>
                  <a:close/>
                </a:path>
              </a:pathLst>
            </a:custGeom>
            <a:grpFill/>
            <a:ln w="6492"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6EA3FCCA-FDC7-4136-AD65-9EEAF6E5B25A}"/>
                </a:ext>
              </a:extLst>
            </p:cNvPr>
            <p:cNvSpPr/>
            <p:nvPr/>
          </p:nvSpPr>
          <p:spPr>
            <a:xfrm>
              <a:off x="0" y="3902331"/>
              <a:ext cx="2934166" cy="6243408"/>
            </a:xfrm>
            <a:custGeom>
              <a:avLst/>
              <a:gdLst>
                <a:gd name="connsiteX0" fmla="*/ 2266189 w 2934165"/>
                <a:gd name="connsiteY0" fmla="*/ 5647678 h 6243407"/>
                <a:gd name="connsiteX1" fmla="*/ 2274628 w 2934165"/>
                <a:gd name="connsiteY1" fmla="*/ 4823065 h 6243407"/>
                <a:gd name="connsiteX2" fmla="*/ 2260995 w 2934165"/>
                <a:gd name="connsiteY2" fmla="*/ 4615163 h 6243407"/>
                <a:gd name="connsiteX3" fmla="*/ 2352526 w 2934165"/>
                <a:gd name="connsiteY3" fmla="*/ 4271839 h 6243407"/>
                <a:gd name="connsiteX4" fmla="*/ 2803037 w 2934165"/>
                <a:gd name="connsiteY4" fmla="*/ 3608079 h 6243407"/>
                <a:gd name="connsiteX5" fmla="*/ 2906901 w 2934165"/>
                <a:gd name="connsiteY5" fmla="*/ 3204356 h 6243407"/>
                <a:gd name="connsiteX6" fmla="*/ 2182448 w 2934165"/>
                <a:gd name="connsiteY6" fmla="*/ 1923249 h 6243407"/>
                <a:gd name="connsiteX7" fmla="*/ 2029248 w 2934165"/>
                <a:gd name="connsiteY7" fmla="*/ 1861578 h 6243407"/>
                <a:gd name="connsiteX8" fmla="*/ 1487207 w 2934165"/>
                <a:gd name="connsiteY8" fmla="*/ 1595184 h 6243407"/>
                <a:gd name="connsiteX9" fmla="*/ 1257407 w 2934165"/>
                <a:gd name="connsiteY9" fmla="*/ 1302723 h 6243407"/>
                <a:gd name="connsiteX10" fmla="*/ 960095 w 2934165"/>
                <a:gd name="connsiteY10" fmla="*/ 975930 h 6243407"/>
                <a:gd name="connsiteX11" fmla="*/ 746524 w 2934165"/>
                <a:gd name="connsiteY11" fmla="*/ 907265 h 6243407"/>
                <a:gd name="connsiteX12" fmla="*/ 616694 w 2934165"/>
                <a:gd name="connsiteY12" fmla="*/ 704450 h 6243407"/>
                <a:gd name="connsiteX13" fmla="*/ 556323 w 2934165"/>
                <a:gd name="connsiteY13" fmla="*/ 534695 h 6243407"/>
                <a:gd name="connsiteX14" fmla="*/ 0 w 2934165"/>
                <a:gd name="connsiteY14" fmla="*/ 0 h 6243407"/>
                <a:gd name="connsiteX15" fmla="*/ 0 w 2934165"/>
                <a:gd name="connsiteY15" fmla="*/ 21616 h 6243407"/>
                <a:gd name="connsiteX16" fmla="*/ 542042 w 2934165"/>
                <a:gd name="connsiteY16" fmla="*/ 544232 h 6243407"/>
                <a:gd name="connsiteX17" fmla="*/ 597869 w 2934165"/>
                <a:gd name="connsiteY17" fmla="*/ 702542 h 6243407"/>
                <a:gd name="connsiteX18" fmla="*/ 738085 w 2934165"/>
                <a:gd name="connsiteY18" fmla="*/ 920617 h 6243407"/>
                <a:gd name="connsiteX19" fmla="*/ 951656 w 2934165"/>
                <a:gd name="connsiteY19" fmla="*/ 989917 h 6243407"/>
                <a:gd name="connsiteX20" fmla="*/ 1238582 w 2934165"/>
                <a:gd name="connsiteY20" fmla="*/ 1304631 h 6243407"/>
                <a:gd name="connsiteX21" fmla="*/ 1477469 w 2934165"/>
                <a:gd name="connsiteY21" fmla="*/ 1607264 h 6243407"/>
                <a:gd name="connsiteX22" fmla="*/ 2019511 w 2934165"/>
                <a:gd name="connsiteY22" fmla="*/ 1873658 h 6243407"/>
                <a:gd name="connsiteX23" fmla="*/ 2174009 w 2934165"/>
                <a:gd name="connsiteY23" fmla="*/ 1935329 h 6243407"/>
                <a:gd name="connsiteX24" fmla="*/ 2888076 w 2934165"/>
                <a:gd name="connsiteY24" fmla="*/ 3198634 h 6243407"/>
                <a:gd name="connsiteX25" fmla="*/ 2784212 w 2934165"/>
                <a:gd name="connsiteY25" fmla="*/ 3602358 h 6243407"/>
                <a:gd name="connsiteX26" fmla="*/ 2339543 w 2934165"/>
                <a:gd name="connsiteY26" fmla="*/ 4257216 h 6243407"/>
                <a:gd name="connsiteX27" fmla="*/ 2243468 w 2934165"/>
                <a:gd name="connsiteY27" fmla="*/ 4618342 h 6243407"/>
                <a:gd name="connsiteX28" fmla="*/ 2255802 w 2934165"/>
                <a:gd name="connsiteY28" fmla="*/ 4816071 h 6243407"/>
                <a:gd name="connsiteX29" fmla="*/ 2246714 w 2934165"/>
                <a:gd name="connsiteY29" fmla="*/ 5649585 h 6243407"/>
                <a:gd name="connsiteX30" fmla="*/ 2412897 w 2934165"/>
                <a:gd name="connsiteY30" fmla="*/ 6236414 h 6243407"/>
                <a:gd name="connsiteX31" fmla="*/ 2416792 w 2934165"/>
                <a:gd name="connsiteY31" fmla="*/ 6249130 h 6243407"/>
                <a:gd name="connsiteX32" fmla="*/ 2434319 w 2934165"/>
                <a:gd name="connsiteY32" fmla="*/ 6249130 h 6243407"/>
                <a:gd name="connsiteX33" fmla="*/ 2429126 w 2934165"/>
                <a:gd name="connsiteY33" fmla="*/ 6233871 h 6243407"/>
                <a:gd name="connsiteX34" fmla="*/ 2266189 w 2934165"/>
                <a:gd name="connsiteY34" fmla="*/ 5647678 h 624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165" h="6243407">
                  <a:moveTo>
                    <a:pt x="2266189" y="5647678"/>
                  </a:moveTo>
                  <a:cubicBezTo>
                    <a:pt x="2189589" y="5377469"/>
                    <a:pt x="2191536" y="5092637"/>
                    <a:pt x="2274628" y="4823065"/>
                  </a:cubicBezTo>
                  <a:cubicBezTo>
                    <a:pt x="2294751" y="4753764"/>
                    <a:pt x="2290856" y="4680013"/>
                    <a:pt x="2260995" y="4615163"/>
                  </a:cubicBezTo>
                  <a:cubicBezTo>
                    <a:pt x="2205817" y="4493728"/>
                    <a:pt x="2243468" y="4352584"/>
                    <a:pt x="2352526" y="4271839"/>
                  </a:cubicBezTo>
                  <a:cubicBezTo>
                    <a:pt x="2575185" y="4107807"/>
                    <a:pt x="2734876" y="3871930"/>
                    <a:pt x="2803037" y="3608079"/>
                  </a:cubicBezTo>
                  <a:lnTo>
                    <a:pt x="2906901" y="3204356"/>
                  </a:lnTo>
                  <a:cubicBezTo>
                    <a:pt x="3047767" y="2658217"/>
                    <a:pt x="2730981" y="2094911"/>
                    <a:pt x="2182448" y="1923249"/>
                  </a:cubicBezTo>
                  <a:cubicBezTo>
                    <a:pt x="2129867" y="1906719"/>
                    <a:pt x="2078584" y="1885738"/>
                    <a:pt x="2029248" y="1861578"/>
                  </a:cubicBezTo>
                  <a:lnTo>
                    <a:pt x="1487207" y="1595184"/>
                  </a:lnTo>
                  <a:cubicBezTo>
                    <a:pt x="1368412" y="1536692"/>
                    <a:pt x="1285320" y="1429880"/>
                    <a:pt x="1257407" y="1302723"/>
                  </a:cubicBezTo>
                  <a:cubicBezTo>
                    <a:pt x="1223651" y="1150771"/>
                    <a:pt x="1110049" y="1026157"/>
                    <a:pt x="960095" y="975930"/>
                  </a:cubicBezTo>
                  <a:lnTo>
                    <a:pt x="746524" y="907265"/>
                  </a:lnTo>
                  <a:cubicBezTo>
                    <a:pt x="660836" y="878655"/>
                    <a:pt x="605659" y="792824"/>
                    <a:pt x="616694" y="704450"/>
                  </a:cubicBezTo>
                  <a:cubicBezTo>
                    <a:pt x="624484" y="642778"/>
                    <a:pt x="602413" y="579200"/>
                    <a:pt x="556323" y="534695"/>
                  </a:cubicBezTo>
                  <a:lnTo>
                    <a:pt x="0" y="0"/>
                  </a:lnTo>
                  <a:lnTo>
                    <a:pt x="0" y="21616"/>
                  </a:lnTo>
                  <a:lnTo>
                    <a:pt x="542042" y="544232"/>
                  </a:lnTo>
                  <a:cubicBezTo>
                    <a:pt x="584237" y="585558"/>
                    <a:pt x="606308" y="644686"/>
                    <a:pt x="597869" y="702542"/>
                  </a:cubicBezTo>
                  <a:cubicBezTo>
                    <a:pt x="584886" y="798546"/>
                    <a:pt x="644608" y="890099"/>
                    <a:pt x="738085" y="920617"/>
                  </a:cubicBezTo>
                  <a:lnTo>
                    <a:pt x="951656" y="989917"/>
                  </a:lnTo>
                  <a:cubicBezTo>
                    <a:pt x="1097716" y="1036329"/>
                    <a:pt x="1206773" y="1158400"/>
                    <a:pt x="1238582" y="1304631"/>
                  </a:cubicBezTo>
                  <a:cubicBezTo>
                    <a:pt x="1267793" y="1437510"/>
                    <a:pt x="1354131" y="1547500"/>
                    <a:pt x="1477469" y="1607264"/>
                  </a:cubicBezTo>
                  <a:lnTo>
                    <a:pt x="2019511" y="1873658"/>
                  </a:lnTo>
                  <a:cubicBezTo>
                    <a:pt x="2068847" y="1897818"/>
                    <a:pt x="2121428" y="1918799"/>
                    <a:pt x="2174009" y="1935329"/>
                  </a:cubicBezTo>
                  <a:cubicBezTo>
                    <a:pt x="2713454" y="2104448"/>
                    <a:pt x="3027644" y="2659488"/>
                    <a:pt x="2888076" y="3198634"/>
                  </a:cubicBezTo>
                  <a:lnTo>
                    <a:pt x="2784212" y="3602358"/>
                  </a:lnTo>
                  <a:cubicBezTo>
                    <a:pt x="2717349" y="3863030"/>
                    <a:pt x="2559605" y="4095091"/>
                    <a:pt x="2339543" y="4257216"/>
                  </a:cubicBezTo>
                  <a:cubicBezTo>
                    <a:pt x="2224643" y="4340504"/>
                    <a:pt x="2185694" y="4489278"/>
                    <a:pt x="2243468" y="4618342"/>
                  </a:cubicBezTo>
                  <a:cubicBezTo>
                    <a:pt x="2271382" y="4680649"/>
                    <a:pt x="2275926" y="4751221"/>
                    <a:pt x="2255802" y="4816071"/>
                  </a:cubicBezTo>
                  <a:cubicBezTo>
                    <a:pt x="2172711" y="5088187"/>
                    <a:pt x="2168816" y="5376198"/>
                    <a:pt x="2246714" y="5649585"/>
                  </a:cubicBezTo>
                  <a:lnTo>
                    <a:pt x="2412897" y="6236414"/>
                  </a:lnTo>
                  <a:cubicBezTo>
                    <a:pt x="2414195" y="6240865"/>
                    <a:pt x="2415494" y="6244680"/>
                    <a:pt x="2416792" y="6249130"/>
                  </a:cubicBezTo>
                  <a:lnTo>
                    <a:pt x="2434319" y="6249130"/>
                  </a:lnTo>
                  <a:cubicBezTo>
                    <a:pt x="2432372" y="6244044"/>
                    <a:pt x="2431073" y="6238958"/>
                    <a:pt x="2429126" y="6233871"/>
                  </a:cubicBezTo>
                  <a:lnTo>
                    <a:pt x="2266189" y="5647678"/>
                  </a:lnTo>
                  <a:close/>
                </a:path>
              </a:pathLst>
            </a:custGeom>
            <a:grpFill/>
            <a:ln w="6492"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991613E1-940F-4B45-8E61-CA7CA4F94F98}"/>
                </a:ext>
              </a:extLst>
            </p:cNvPr>
            <p:cNvSpPr/>
            <p:nvPr/>
          </p:nvSpPr>
          <p:spPr>
            <a:xfrm>
              <a:off x="3437258" y="9951531"/>
              <a:ext cx="1570947" cy="197093"/>
            </a:xfrm>
            <a:custGeom>
              <a:avLst/>
              <a:gdLst>
                <a:gd name="connsiteX0" fmla="*/ 1559911 w 1570947"/>
                <a:gd name="connsiteY0" fmla="*/ 56242 h 197093"/>
                <a:gd name="connsiteX1" fmla="*/ 1443064 w 1570947"/>
                <a:gd name="connsiteY1" fmla="*/ 929 h 197093"/>
                <a:gd name="connsiteX2" fmla="*/ 312242 w 1570947"/>
                <a:gd name="connsiteY2" fmla="*/ 149702 h 197093"/>
                <a:gd name="connsiteX3" fmla="*/ 0 w 1570947"/>
                <a:gd name="connsiteY3" fmla="*/ 199294 h 197093"/>
                <a:gd name="connsiteX4" fmla="*/ 73354 w 1570947"/>
                <a:gd name="connsiteY4" fmla="*/ 199294 h 197093"/>
                <a:gd name="connsiteX5" fmla="*/ 313540 w 1570947"/>
                <a:gd name="connsiteY5" fmla="*/ 163054 h 197093"/>
                <a:gd name="connsiteX6" fmla="*/ 1444363 w 1570947"/>
                <a:gd name="connsiteY6" fmla="*/ 14281 h 197093"/>
                <a:gd name="connsiteX7" fmla="*/ 1546279 w 1570947"/>
                <a:gd name="connsiteY7" fmla="*/ 61964 h 197093"/>
                <a:gd name="connsiteX8" fmla="*/ 1542384 w 1570947"/>
                <a:gd name="connsiteY8" fmla="*/ 172591 h 197093"/>
                <a:gd name="connsiteX9" fmla="*/ 1528103 w 1570947"/>
                <a:gd name="connsiteY9" fmla="*/ 199294 h 197093"/>
                <a:gd name="connsiteX10" fmla="*/ 1544981 w 1570947"/>
                <a:gd name="connsiteY10" fmla="*/ 199294 h 197093"/>
                <a:gd name="connsiteX11" fmla="*/ 1554718 w 1570947"/>
                <a:gd name="connsiteY11" fmla="*/ 183399 h 197093"/>
                <a:gd name="connsiteX12" fmla="*/ 1559911 w 1570947"/>
                <a:gd name="connsiteY12" fmla="*/ 56242 h 19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47" h="197093">
                  <a:moveTo>
                    <a:pt x="1559911" y="56242"/>
                  </a:moveTo>
                  <a:cubicBezTo>
                    <a:pt x="1535893" y="16188"/>
                    <a:pt x="1489803" y="-4793"/>
                    <a:pt x="1443064" y="929"/>
                  </a:cubicBezTo>
                  <a:lnTo>
                    <a:pt x="312242" y="149702"/>
                  </a:lnTo>
                  <a:cubicBezTo>
                    <a:pt x="208378" y="163054"/>
                    <a:pt x="103864" y="179585"/>
                    <a:pt x="0" y="199294"/>
                  </a:cubicBezTo>
                  <a:lnTo>
                    <a:pt x="73354" y="199294"/>
                  </a:lnTo>
                  <a:cubicBezTo>
                    <a:pt x="153200" y="185307"/>
                    <a:pt x="233695" y="173227"/>
                    <a:pt x="313540" y="163054"/>
                  </a:cubicBezTo>
                  <a:lnTo>
                    <a:pt x="1444363" y="14281"/>
                  </a:lnTo>
                  <a:cubicBezTo>
                    <a:pt x="1485259" y="8558"/>
                    <a:pt x="1525507" y="28268"/>
                    <a:pt x="1546279" y="61964"/>
                  </a:cubicBezTo>
                  <a:cubicBezTo>
                    <a:pt x="1568350" y="96297"/>
                    <a:pt x="1567052" y="140166"/>
                    <a:pt x="1542384" y="172591"/>
                  </a:cubicBezTo>
                  <a:cubicBezTo>
                    <a:pt x="1536542" y="180856"/>
                    <a:pt x="1531349" y="189757"/>
                    <a:pt x="1528103" y="199294"/>
                  </a:cubicBezTo>
                  <a:lnTo>
                    <a:pt x="1544981" y="199294"/>
                  </a:lnTo>
                  <a:cubicBezTo>
                    <a:pt x="1547578" y="193572"/>
                    <a:pt x="1550824" y="188486"/>
                    <a:pt x="1554718" y="183399"/>
                  </a:cubicBezTo>
                  <a:cubicBezTo>
                    <a:pt x="1581983" y="146523"/>
                    <a:pt x="1583930" y="96297"/>
                    <a:pt x="1559911" y="56242"/>
                  </a:cubicBezTo>
                  <a:close/>
                </a:path>
              </a:pathLst>
            </a:custGeom>
            <a:grpFill/>
            <a:ln w="6492"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CECEDB21-63DF-4E69-989B-30D489051857}"/>
                </a:ext>
              </a:extLst>
            </p:cNvPr>
            <p:cNvSpPr/>
            <p:nvPr/>
          </p:nvSpPr>
          <p:spPr>
            <a:xfrm>
              <a:off x="139557" y="54561"/>
              <a:ext cx="3317165" cy="10089907"/>
            </a:xfrm>
            <a:custGeom>
              <a:avLst/>
              <a:gdLst>
                <a:gd name="connsiteX0" fmla="*/ 2412258 w 3317165"/>
                <a:gd name="connsiteY0" fmla="*/ 10068290 h 10089906"/>
                <a:gd name="connsiteX1" fmla="*/ 2264901 w 3317165"/>
                <a:gd name="connsiteY1" fmla="*/ 9606710 h 10089906"/>
                <a:gd name="connsiteX2" fmla="*/ 2312289 w 3317165"/>
                <a:gd name="connsiteY2" fmla="*/ 8639046 h 10089906"/>
                <a:gd name="connsiteX3" fmla="*/ 2309043 w 3317165"/>
                <a:gd name="connsiteY3" fmla="*/ 8470563 h 10089906"/>
                <a:gd name="connsiteX4" fmla="*/ 2361624 w 3317165"/>
                <a:gd name="connsiteY4" fmla="*/ 8241044 h 10089906"/>
                <a:gd name="connsiteX5" fmla="*/ 2821873 w 3317165"/>
                <a:gd name="connsiteY5" fmla="*/ 7475560 h 10089906"/>
                <a:gd name="connsiteX6" fmla="*/ 2891981 w 3317165"/>
                <a:gd name="connsiteY6" fmla="*/ 7113162 h 10089906"/>
                <a:gd name="connsiteX7" fmla="*/ 2930930 w 3317165"/>
                <a:gd name="connsiteY7" fmla="*/ 6973290 h 10089906"/>
                <a:gd name="connsiteX8" fmla="*/ 2871858 w 3317165"/>
                <a:gd name="connsiteY8" fmla="*/ 6193817 h 10089906"/>
                <a:gd name="connsiteX9" fmla="*/ 2240882 w 3317165"/>
                <a:gd name="connsiteY9" fmla="*/ 5714435 h 10089906"/>
                <a:gd name="connsiteX10" fmla="*/ 1818934 w 3317165"/>
                <a:gd name="connsiteY10" fmla="*/ 5559939 h 10089906"/>
                <a:gd name="connsiteX11" fmla="*/ 1476831 w 3317165"/>
                <a:gd name="connsiteY11" fmla="*/ 5388277 h 10089906"/>
                <a:gd name="connsiteX12" fmla="*/ 1242487 w 3317165"/>
                <a:gd name="connsiteY12" fmla="*/ 5066570 h 10089906"/>
                <a:gd name="connsiteX13" fmla="*/ 940631 w 3317165"/>
                <a:gd name="connsiteY13" fmla="*/ 4709259 h 10089906"/>
                <a:gd name="connsiteX14" fmla="*/ 773799 w 3317165"/>
                <a:gd name="connsiteY14" fmla="*/ 4652039 h 10089906"/>
                <a:gd name="connsiteX15" fmla="*/ 627091 w 3317165"/>
                <a:gd name="connsiteY15" fmla="*/ 4484191 h 10089906"/>
                <a:gd name="connsiteX16" fmla="*/ 560228 w 3317165"/>
                <a:gd name="connsiteY16" fmla="*/ 4358306 h 10089906"/>
                <a:gd name="connsiteX17" fmla="*/ 100629 w 3317165"/>
                <a:gd name="connsiteY17" fmla="*/ 3918343 h 10089906"/>
                <a:gd name="connsiteX18" fmla="*/ 79207 w 3317165"/>
                <a:gd name="connsiteY18" fmla="*/ 3550859 h 10089906"/>
                <a:gd name="connsiteX19" fmla="*/ 112963 w 3317165"/>
                <a:gd name="connsiteY19" fmla="*/ 3239960 h 10089906"/>
                <a:gd name="connsiteX20" fmla="*/ 214230 w 3317165"/>
                <a:gd name="connsiteY20" fmla="*/ 2772658 h 10089906"/>
                <a:gd name="connsiteX21" fmla="*/ 447925 w 3317165"/>
                <a:gd name="connsiteY21" fmla="*/ 2344775 h 10089906"/>
                <a:gd name="connsiteX22" fmla="*/ 467400 w 3317165"/>
                <a:gd name="connsiteY22" fmla="*/ 2150225 h 10089906"/>
                <a:gd name="connsiteX23" fmla="*/ 821836 w 3317165"/>
                <a:gd name="connsiteY23" fmla="*/ 1670207 h 10089906"/>
                <a:gd name="connsiteX24" fmla="*/ 1138622 w 3317165"/>
                <a:gd name="connsiteY24" fmla="*/ 1358037 h 10089906"/>
                <a:gd name="connsiteX25" fmla="*/ 1713771 w 3317165"/>
                <a:gd name="connsiteY25" fmla="*/ 994368 h 10089906"/>
                <a:gd name="connsiteX26" fmla="*/ 1783230 w 3317165"/>
                <a:gd name="connsiteY26" fmla="*/ 995003 h 10089906"/>
                <a:gd name="connsiteX27" fmla="*/ 1946167 w 3317165"/>
                <a:gd name="connsiteY27" fmla="*/ 929518 h 10089906"/>
                <a:gd name="connsiteX28" fmla="*/ 2144158 w 3317165"/>
                <a:gd name="connsiteY28" fmla="*/ 874840 h 10089906"/>
                <a:gd name="connsiteX29" fmla="*/ 2267497 w 3317165"/>
                <a:gd name="connsiteY29" fmla="*/ 905358 h 10089906"/>
                <a:gd name="connsiteX30" fmla="*/ 2754361 w 3317165"/>
                <a:gd name="connsiteY30" fmla="*/ 823342 h 10089906"/>
                <a:gd name="connsiteX31" fmla="*/ 3023759 w 3317165"/>
                <a:gd name="connsiteY31" fmla="*/ 417711 h 10089906"/>
                <a:gd name="connsiteX32" fmla="*/ 3262647 w 3317165"/>
                <a:gd name="connsiteY32" fmla="*/ 38783 h 10089906"/>
                <a:gd name="connsiteX33" fmla="*/ 3317176 w 3317165"/>
                <a:gd name="connsiteY33" fmla="*/ 0 h 10089906"/>
                <a:gd name="connsiteX34" fmla="*/ 3291859 w 3317165"/>
                <a:gd name="connsiteY34" fmla="*/ 0 h 10089906"/>
                <a:gd name="connsiteX35" fmla="*/ 3254208 w 3317165"/>
                <a:gd name="connsiteY35" fmla="*/ 26703 h 10089906"/>
                <a:gd name="connsiteX36" fmla="*/ 3008829 w 3317165"/>
                <a:gd name="connsiteY36" fmla="*/ 415803 h 10089906"/>
                <a:gd name="connsiteX37" fmla="*/ 2745273 w 3317165"/>
                <a:gd name="connsiteY37" fmla="*/ 812533 h 10089906"/>
                <a:gd name="connsiteX38" fmla="*/ 2270094 w 3317165"/>
                <a:gd name="connsiteY38" fmla="*/ 892006 h 10089906"/>
                <a:gd name="connsiteX39" fmla="*/ 2146755 w 3317165"/>
                <a:gd name="connsiteY39" fmla="*/ 861489 h 10089906"/>
                <a:gd name="connsiteX40" fmla="*/ 1933833 w 3317165"/>
                <a:gd name="connsiteY40" fmla="*/ 920617 h 10089906"/>
                <a:gd name="connsiteX41" fmla="*/ 1781283 w 3317165"/>
                <a:gd name="connsiteY41" fmla="*/ 981652 h 10089906"/>
                <a:gd name="connsiteX42" fmla="*/ 1711824 w 3317165"/>
                <a:gd name="connsiteY42" fmla="*/ 981016 h 10089906"/>
                <a:gd name="connsiteX43" fmla="*/ 1123043 w 3317165"/>
                <a:gd name="connsiteY43" fmla="*/ 1353586 h 10089906"/>
                <a:gd name="connsiteX44" fmla="*/ 813397 w 3317165"/>
                <a:gd name="connsiteY44" fmla="*/ 1658127 h 10089906"/>
                <a:gd name="connsiteX45" fmla="*/ 449873 w 3317165"/>
                <a:gd name="connsiteY45" fmla="*/ 2150225 h 10089906"/>
                <a:gd name="connsiteX46" fmla="*/ 430398 w 3317165"/>
                <a:gd name="connsiteY46" fmla="*/ 2344775 h 10089906"/>
                <a:gd name="connsiteX47" fmla="*/ 203195 w 3317165"/>
                <a:gd name="connsiteY47" fmla="*/ 2762486 h 10089906"/>
                <a:gd name="connsiteX48" fmla="*/ 98681 w 3317165"/>
                <a:gd name="connsiteY48" fmla="*/ 3246954 h 10089906"/>
                <a:gd name="connsiteX49" fmla="*/ 66224 w 3317165"/>
                <a:gd name="connsiteY49" fmla="*/ 3541958 h 10089906"/>
                <a:gd name="connsiteX50" fmla="*/ 10 w 3317165"/>
                <a:gd name="connsiteY50" fmla="*/ 3721249 h 10089906"/>
                <a:gd name="connsiteX51" fmla="*/ 88944 w 3317165"/>
                <a:gd name="connsiteY51" fmla="*/ 3926608 h 10089906"/>
                <a:gd name="connsiteX52" fmla="*/ 548544 w 3317165"/>
                <a:gd name="connsiteY52" fmla="*/ 4366571 h 10089906"/>
                <a:gd name="connsiteX53" fmla="*/ 612810 w 3317165"/>
                <a:gd name="connsiteY53" fmla="*/ 4483556 h 10089906"/>
                <a:gd name="connsiteX54" fmla="*/ 767957 w 3317165"/>
                <a:gd name="connsiteY54" fmla="*/ 4662847 h 10089906"/>
                <a:gd name="connsiteX55" fmla="*/ 934789 w 3317165"/>
                <a:gd name="connsiteY55" fmla="*/ 4720068 h 10089906"/>
                <a:gd name="connsiteX56" fmla="*/ 1226258 w 3317165"/>
                <a:gd name="connsiteY56" fmla="*/ 5065934 h 10089906"/>
                <a:gd name="connsiteX57" fmla="*/ 1467742 w 3317165"/>
                <a:gd name="connsiteY57" fmla="*/ 5397814 h 10089906"/>
                <a:gd name="connsiteX58" fmla="*/ 1809845 w 3317165"/>
                <a:gd name="connsiteY58" fmla="*/ 5569476 h 10089906"/>
                <a:gd name="connsiteX59" fmla="*/ 2235040 w 3317165"/>
                <a:gd name="connsiteY59" fmla="*/ 5725879 h 10089906"/>
                <a:gd name="connsiteX60" fmla="*/ 2855629 w 3317165"/>
                <a:gd name="connsiteY60" fmla="*/ 6197632 h 10089906"/>
                <a:gd name="connsiteX61" fmla="*/ 2915351 w 3317165"/>
                <a:gd name="connsiteY61" fmla="*/ 6965024 h 10089906"/>
                <a:gd name="connsiteX62" fmla="*/ 2875103 w 3317165"/>
                <a:gd name="connsiteY62" fmla="*/ 7108076 h 10089906"/>
                <a:gd name="connsiteX63" fmla="*/ 2804995 w 3317165"/>
                <a:gd name="connsiteY63" fmla="*/ 7470473 h 10089906"/>
                <a:gd name="connsiteX64" fmla="*/ 2350589 w 3317165"/>
                <a:gd name="connsiteY64" fmla="*/ 8227057 h 10089906"/>
                <a:gd name="connsiteX65" fmla="*/ 2294762 w 3317165"/>
                <a:gd name="connsiteY65" fmla="*/ 8474377 h 10089906"/>
                <a:gd name="connsiteX66" fmla="*/ 2298007 w 3317165"/>
                <a:gd name="connsiteY66" fmla="*/ 8630780 h 10089906"/>
                <a:gd name="connsiteX67" fmla="*/ 2250619 w 3317165"/>
                <a:gd name="connsiteY67" fmla="*/ 9608618 h 10089906"/>
                <a:gd name="connsiteX68" fmla="*/ 2398626 w 3317165"/>
                <a:gd name="connsiteY68" fmla="*/ 10070833 h 10089906"/>
                <a:gd name="connsiteX69" fmla="*/ 2408363 w 3317165"/>
                <a:gd name="connsiteY69" fmla="*/ 10095629 h 10089906"/>
                <a:gd name="connsiteX70" fmla="*/ 2423294 w 3317165"/>
                <a:gd name="connsiteY70" fmla="*/ 10095629 h 10089906"/>
                <a:gd name="connsiteX71" fmla="*/ 2412258 w 3317165"/>
                <a:gd name="connsiteY71" fmla="*/ 10068290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17165" h="10089906">
                  <a:moveTo>
                    <a:pt x="2412258" y="10068290"/>
                  </a:moveTo>
                  <a:lnTo>
                    <a:pt x="2264901" y="9606710"/>
                  </a:lnTo>
                  <a:cubicBezTo>
                    <a:pt x="2162984" y="9288818"/>
                    <a:pt x="2180511" y="8945494"/>
                    <a:pt x="2312289" y="8639046"/>
                  </a:cubicBezTo>
                  <a:cubicBezTo>
                    <a:pt x="2335009" y="8584368"/>
                    <a:pt x="2334360" y="8523968"/>
                    <a:pt x="2309043" y="8470563"/>
                  </a:cubicBezTo>
                  <a:cubicBezTo>
                    <a:pt x="2272041" y="8390453"/>
                    <a:pt x="2293463" y="8296358"/>
                    <a:pt x="2361624" y="8241044"/>
                  </a:cubicBezTo>
                  <a:cubicBezTo>
                    <a:pt x="2601161" y="8046494"/>
                    <a:pt x="2764098" y="7774379"/>
                    <a:pt x="2821873" y="7475560"/>
                  </a:cubicBezTo>
                  <a:lnTo>
                    <a:pt x="2891981" y="7113162"/>
                  </a:lnTo>
                  <a:cubicBezTo>
                    <a:pt x="2901069" y="7066114"/>
                    <a:pt x="2913403" y="7019066"/>
                    <a:pt x="2930930" y="6973290"/>
                  </a:cubicBezTo>
                  <a:cubicBezTo>
                    <a:pt x="3024408" y="6717068"/>
                    <a:pt x="3002337" y="6433508"/>
                    <a:pt x="2871858" y="6193817"/>
                  </a:cubicBezTo>
                  <a:cubicBezTo>
                    <a:pt x="2739431" y="5954126"/>
                    <a:pt x="2510280" y="5779921"/>
                    <a:pt x="2240882" y="5714435"/>
                  </a:cubicBezTo>
                  <a:cubicBezTo>
                    <a:pt x="2094823" y="5679467"/>
                    <a:pt x="1952010" y="5626697"/>
                    <a:pt x="1818934" y="5559939"/>
                  </a:cubicBezTo>
                  <a:lnTo>
                    <a:pt x="1476831" y="5388277"/>
                  </a:lnTo>
                  <a:cubicBezTo>
                    <a:pt x="1350895" y="5324063"/>
                    <a:pt x="1262610" y="5203900"/>
                    <a:pt x="1242487" y="5066570"/>
                  </a:cubicBezTo>
                  <a:cubicBezTo>
                    <a:pt x="1217819" y="4901266"/>
                    <a:pt x="1102919" y="4763301"/>
                    <a:pt x="940631" y="4709259"/>
                  </a:cubicBezTo>
                  <a:lnTo>
                    <a:pt x="773799" y="4652039"/>
                  </a:lnTo>
                  <a:cubicBezTo>
                    <a:pt x="697199" y="4626607"/>
                    <a:pt x="642021" y="4562393"/>
                    <a:pt x="627091" y="4484191"/>
                  </a:cubicBezTo>
                  <a:cubicBezTo>
                    <a:pt x="619950" y="4435236"/>
                    <a:pt x="595932" y="4392638"/>
                    <a:pt x="560228" y="4358306"/>
                  </a:cubicBezTo>
                  <a:lnTo>
                    <a:pt x="100629" y="3918343"/>
                  </a:lnTo>
                  <a:cubicBezTo>
                    <a:pt x="-3885" y="3818524"/>
                    <a:pt x="-12324" y="3660850"/>
                    <a:pt x="79207" y="3550859"/>
                  </a:cubicBezTo>
                  <a:cubicBezTo>
                    <a:pt x="151912" y="3463121"/>
                    <a:pt x="164895" y="3340414"/>
                    <a:pt x="112963" y="3239960"/>
                  </a:cubicBezTo>
                  <a:cubicBezTo>
                    <a:pt x="31170" y="3078471"/>
                    <a:pt x="71417" y="2887099"/>
                    <a:pt x="214230" y="2772658"/>
                  </a:cubicBezTo>
                  <a:cubicBezTo>
                    <a:pt x="347307" y="2664575"/>
                    <a:pt x="431696" y="2513258"/>
                    <a:pt x="447925" y="2344775"/>
                  </a:cubicBezTo>
                  <a:lnTo>
                    <a:pt x="467400" y="2150225"/>
                  </a:lnTo>
                  <a:cubicBezTo>
                    <a:pt x="488172" y="1939144"/>
                    <a:pt x="623845" y="1756038"/>
                    <a:pt x="821836" y="1670207"/>
                  </a:cubicBezTo>
                  <a:cubicBezTo>
                    <a:pt x="965299" y="1609172"/>
                    <a:pt x="1077602" y="1497909"/>
                    <a:pt x="1138622" y="1358037"/>
                  </a:cubicBezTo>
                  <a:cubicBezTo>
                    <a:pt x="1237943" y="1132969"/>
                    <a:pt x="1463847" y="989917"/>
                    <a:pt x="1713771" y="994368"/>
                  </a:cubicBezTo>
                  <a:lnTo>
                    <a:pt x="1783230" y="995003"/>
                  </a:lnTo>
                  <a:cubicBezTo>
                    <a:pt x="1844900" y="996911"/>
                    <a:pt x="1903972" y="972115"/>
                    <a:pt x="1946167" y="929518"/>
                  </a:cubicBezTo>
                  <a:cubicBezTo>
                    <a:pt x="1997450" y="878019"/>
                    <a:pt x="2073401" y="858310"/>
                    <a:pt x="2144158" y="874840"/>
                  </a:cubicBezTo>
                  <a:lnTo>
                    <a:pt x="2267497" y="905358"/>
                  </a:lnTo>
                  <a:cubicBezTo>
                    <a:pt x="2434329" y="944776"/>
                    <a:pt x="2610899" y="914894"/>
                    <a:pt x="2754361" y="823342"/>
                  </a:cubicBezTo>
                  <a:cubicBezTo>
                    <a:pt x="2896525" y="731153"/>
                    <a:pt x="2995846" y="583015"/>
                    <a:pt x="3023759" y="417711"/>
                  </a:cubicBezTo>
                  <a:cubicBezTo>
                    <a:pt x="3049076" y="264487"/>
                    <a:pt x="3134115" y="130972"/>
                    <a:pt x="3262647" y="38783"/>
                  </a:cubicBezTo>
                  <a:lnTo>
                    <a:pt x="3317176" y="0"/>
                  </a:lnTo>
                  <a:lnTo>
                    <a:pt x="3291859" y="0"/>
                  </a:lnTo>
                  <a:lnTo>
                    <a:pt x="3254208" y="26703"/>
                  </a:lnTo>
                  <a:cubicBezTo>
                    <a:pt x="3122430" y="120163"/>
                    <a:pt x="3035444" y="258129"/>
                    <a:pt x="3008829" y="415803"/>
                  </a:cubicBezTo>
                  <a:cubicBezTo>
                    <a:pt x="2980266" y="577929"/>
                    <a:pt x="2884841" y="721616"/>
                    <a:pt x="2745273" y="812533"/>
                  </a:cubicBezTo>
                  <a:cubicBezTo>
                    <a:pt x="2606355" y="901543"/>
                    <a:pt x="2432382" y="931425"/>
                    <a:pt x="2270094" y="892006"/>
                  </a:cubicBezTo>
                  <a:lnTo>
                    <a:pt x="2146755" y="861489"/>
                  </a:lnTo>
                  <a:cubicBezTo>
                    <a:pt x="2070155" y="843051"/>
                    <a:pt x="1988362" y="864668"/>
                    <a:pt x="1933833" y="920617"/>
                  </a:cubicBezTo>
                  <a:cubicBezTo>
                    <a:pt x="1892937" y="960035"/>
                    <a:pt x="1838408" y="981652"/>
                    <a:pt x="1781283" y="981652"/>
                  </a:cubicBezTo>
                  <a:lnTo>
                    <a:pt x="1711824" y="981016"/>
                  </a:lnTo>
                  <a:cubicBezTo>
                    <a:pt x="1456058" y="976566"/>
                    <a:pt x="1224311" y="1122160"/>
                    <a:pt x="1123043" y="1353586"/>
                  </a:cubicBezTo>
                  <a:cubicBezTo>
                    <a:pt x="1062023" y="1490280"/>
                    <a:pt x="952316" y="1598999"/>
                    <a:pt x="813397" y="1658127"/>
                  </a:cubicBezTo>
                  <a:cubicBezTo>
                    <a:pt x="610862" y="1745230"/>
                    <a:pt x="471294" y="1934693"/>
                    <a:pt x="449873" y="2150225"/>
                  </a:cubicBezTo>
                  <a:lnTo>
                    <a:pt x="430398" y="2344775"/>
                  </a:lnTo>
                  <a:cubicBezTo>
                    <a:pt x="414169" y="2510079"/>
                    <a:pt x="333025" y="2656945"/>
                    <a:pt x="203195" y="2762486"/>
                  </a:cubicBezTo>
                  <a:cubicBezTo>
                    <a:pt x="56487" y="2880742"/>
                    <a:pt x="12993" y="3079742"/>
                    <a:pt x="98681" y="3246954"/>
                  </a:cubicBezTo>
                  <a:cubicBezTo>
                    <a:pt x="149315" y="3341686"/>
                    <a:pt x="136332" y="3458034"/>
                    <a:pt x="66224" y="3541958"/>
                  </a:cubicBezTo>
                  <a:cubicBezTo>
                    <a:pt x="22082" y="3594728"/>
                    <a:pt x="660" y="3658307"/>
                    <a:pt x="10" y="3721249"/>
                  </a:cubicBezTo>
                  <a:cubicBezTo>
                    <a:pt x="-639" y="3796272"/>
                    <a:pt x="29222" y="3871930"/>
                    <a:pt x="88944" y="3926608"/>
                  </a:cubicBezTo>
                  <a:lnTo>
                    <a:pt x="548544" y="4366571"/>
                  </a:lnTo>
                  <a:cubicBezTo>
                    <a:pt x="582949" y="4397725"/>
                    <a:pt x="603721" y="4439051"/>
                    <a:pt x="612810" y="4483556"/>
                  </a:cubicBezTo>
                  <a:cubicBezTo>
                    <a:pt x="627091" y="4567479"/>
                    <a:pt x="686813" y="4636144"/>
                    <a:pt x="767957" y="4662847"/>
                  </a:cubicBezTo>
                  <a:lnTo>
                    <a:pt x="934789" y="4720068"/>
                  </a:lnTo>
                  <a:cubicBezTo>
                    <a:pt x="1091234" y="4772838"/>
                    <a:pt x="1202889" y="4905081"/>
                    <a:pt x="1226258" y="5065934"/>
                  </a:cubicBezTo>
                  <a:cubicBezTo>
                    <a:pt x="1246382" y="5207714"/>
                    <a:pt x="1337263" y="5332328"/>
                    <a:pt x="1467742" y="5397814"/>
                  </a:cubicBezTo>
                  <a:lnTo>
                    <a:pt x="1809845" y="5569476"/>
                  </a:lnTo>
                  <a:cubicBezTo>
                    <a:pt x="1944869" y="5638141"/>
                    <a:pt x="2087682" y="5689640"/>
                    <a:pt x="2235040" y="5725879"/>
                  </a:cubicBezTo>
                  <a:cubicBezTo>
                    <a:pt x="2499894" y="5789458"/>
                    <a:pt x="2725798" y="5962391"/>
                    <a:pt x="2855629" y="6197632"/>
                  </a:cubicBezTo>
                  <a:cubicBezTo>
                    <a:pt x="2984810" y="6432872"/>
                    <a:pt x="3006881" y="6713253"/>
                    <a:pt x="2915351" y="6965024"/>
                  </a:cubicBezTo>
                  <a:cubicBezTo>
                    <a:pt x="2898473" y="7012072"/>
                    <a:pt x="2884841" y="7059121"/>
                    <a:pt x="2875103" y="7108076"/>
                  </a:cubicBezTo>
                  <a:lnTo>
                    <a:pt x="2804995" y="7470473"/>
                  </a:lnTo>
                  <a:cubicBezTo>
                    <a:pt x="2748519" y="7765477"/>
                    <a:pt x="2586880" y="8033778"/>
                    <a:pt x="2350589" y="8227057"/>
                  </a:cubicBezTo>
                  <a:cubicBezTo>
                    <a:pt x="2277884" y="8286821"/>
                    <a:pt x="2254514" y="8388547"/>
                    <a:pt x="2294762" y="8474377"/>
                  </a:cubicBezTo>
                  <a:cubicBezTo>
                    <a:pt x="2318780" y="8523332"/>
                    <a:pt x="2319429" y="8580553"/>
                    <a:pt x="2298007" y="8630780"/>
                  </a:cubicBezTo>
                  <a:cubicBezTo>
                    <a:pt x="2164931" y="8941044"/>
                    <a:pt x="2148703" y="9287546"/>
                    <a:pt x="2250619" y="9608618"/>
                  </a:cubicBezTo>
                  <a:lnTo>
                    <a:pt x="2398626" y="10070833"/>
                  </a:lnTo>
                  <a:cubicBezTo>
                    <a:pt x="2401223" y="10079099"/>
                    <a:pt x="2404468" y="10087999"/>
                    <a:pt x="2408363" y="10095629"/>
                  </a:cubicBezTo>
                  <a:lnTo>
                    <a:pt x="2423294" y="10095629"/>
                  </a:lnTo>
                  <a:cubicBezTo>
                    <a:pt x="2418750" y="10086728"/>
                    <a:pt x="2414855" y="10077827"/>
                    <a:pt x="2412258" y="10068290"/>
                  </a:cubicBezTo>
                  <a:close/>
                </a:path>
              </a:pathLst>
            </a:custGeom>
            <a:grpFill/>
            <a:ln w="6492"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AAEFF356-8C48-423F-936B-73E764CD9FE1}"/>
                </a:ext>
              </a:extLst>
            </p:cNvPr>
            <p:cNvSpPr/>
            <p:nvPr/>
          </p:nvSpPr>
          <p:spPr>
            <a:xfrm>
              <a:off x="351191" y="54561"/>
              <a:ext cx="5004960" cy="10089907"/>
            </a:xfrm>
            <a:custGeom>
              <a:avLst/>
              <a:gdLst>
                <a:gd name="connsiteX0" fmla="*/ 4933553 w 5004959"/>
                <a:gd name="connsiteY0" fmla="*/ 9928417 h 10089906"/>
                <a:gd name="connsiteX1" fmla="*/ 4864094 w 5004959"/>
                <a:gd name="connsiteY1" fmla="*/ 9753576 h 10089906"/>
                <a:gd name="connsiteX2" fmla="*/ 4677787 w 5004959"/>
                <a:gd name="connsiteY2" fmla="*/ 9709707 h 10089906"/>
                <a:gd name="connsiteX3" fmla="*/ 3367799 w 5004959"/>
                <a:gd name="connsiteY3" fmla="*/ 9842586 h 10089906"/>
                <a:gd name="connsiteX4" fmla="*/ 3349623 w 5004959"/>
                <a:gd name="connsiteY4" fmla="*/ 9842586 h 10089906"/>
                <a:gd name="connsiteX5" fmla="*/ 3076979 w 5004959"/>
                <a:gd name="connsiteY5" fmla="*/ 9882005 h 10089906"/>
                <a:gd name="connsiteX6" fmla="*/ 2507673 w 5004959"/>
                <a:gd name="connsiteY6" fmla="*/ 9845765 h 10089906"/>
                <a:gd name="connsiteX7" fmla="*/ 2137007 w 5004959"/>
                <a:gd name="connsiteY7" fmla="*/ 9421061 h 10089906"/>
                <a:gd name="connsiteX8" fmla="*/ 2178553 w 5004959"/>
                <a:gd name="connsiteY8" fmla="*/ 8853305 h 10089906"/>
                <a:gd name="connsiteX9" fmla="*/ 2276575 w 5004959"/>
                <a:gd name="connsiteY9" fmla="*/ 8656212 h 10089906"/>
                <a:gd name="connsiteX10" fmla="*/ 2272031 w 5004959"/>
                <a:gd name="connsiteY10" fmla="*/ 8483278 h 10089906"/>
                <a:gd name="connsiteX11" fmla="*/ 2256451 w 5004959"/>
                <a:gd name="connsiteY11" fmla="*/ 8351671 h 10089906"/>
                <a:gd name="connsiteX12" fmla="*/ 2340192 w 5004959"/>
                <a:gd name="connsiteY12" fmla="*/ 8248674 h 10089906"/>
                <a:gd name="connsiteX13" fmla="*/ 2796546 w 5004959"/>
                <a:gd name="connsiteY13" fmla="*/ 7568384 h 10089906"/>
                <a:gd name="connsiteX14" fmla="*/ 2838740 w 5004959"/>
                <a:gd name="connsiteY14" fmla="*/ 7136686 h 10089906"/>
                <a:gd name="connsiteX15" fmla="*/ 2919235 w 5004959"/>
                <a:gd name="connsiteY15" fmla="*/ 6855669 h 10089906"/>
                <a:gd name="connsiteX16" fmla="*/ 2895866 w 5004959"/>
                <a:gd name="connsiteY16" fmla="*/ 6076832 h 10089906"/>
                <a:gd name="connsiteX17" fmla="*/ 2234380 w 5004959"/>
                <a:gd name="connsiteY17" fmla="*/ 5644499 h 10089906"/>
                <a:gd name="connsiteX18" fmla="*/ 1748815 w 5004959"/>
                <a:gd name="connsiteY18" fmla="*/ 5489367 h 10089906"/>
                <a:gd name="connsiteX19" fmla="*/ 1470978 w 5004959"/>
                <a:gd name="connsiteY19" fmla="*/ 5334236 h 10089906"/>
                <a:gd name="connsiteX20" fmla="*/ 1187299 w 5004959"/>
                <a:gd name="connsiteY20" fmla="*/ 4973746 h 10089906"/>
                <a:gd name="connsiteX21" fmla="*/ 789368 w 5004959"/>
                <a:gd name="connsiteY21" fmla="*/ 4556671 h 10089906"/>
                <a:gd name="connsiteX22" fmla="*/ 712769 w 5004959"/>
                <a:gd name="connsiteY22" fmla="*/ 4531239 h 10089906"/>
                <a:gd name="connsiteX23" fmla="*/ 586833 w 5004959"/>
                <a:gd name="connsiteY23" fmla="*/ 4406625 h 10089906"/>
                <a:gd name="connsiteX24" fmla="*/ 528410 w 5004959"/>
                <a:gd name="connsiteY24" fmla="*/ 4317615 h 10089906"/>
                <a:gd name="connsiteX25" fmla="*/ 90232 w 5004959"/>
                <a:gd name="connsiteY25" fmla="*/ 3915164 h 10089906"/>
                <a:gd name="connsiteX26" fmla="*/ 17527 w 5004959"/>
                <a:gd name="connsiteY26" fmla="*/ 3755582 h 10089906"/>
                <a:gd name="connsiteX27" fmla="*/ 85039 w 5004959"/>
                <a:gd name="connsiteY27" fmla="*/ 3593457 h 10089906"/>
                <a:gd name="connsiteX28" fmla="*/ 115549 w 5004959"/>
                <a:gd name="connsiteY28" fmla="*/ 3294002 h 10089906"/>
                <a:gd name="connsiteX29" fmla="*/ 195395 w 5004959"/>
                <a:gd name="connsiteY29" fmla="*/ 2820978 h 10089906"/>
                <a:gd name="connsiteX30" fmla="*/ 377157 w 5004959"/>
                <a:gd name="connsiteY30" fmla="*/ 2481469 h 10089906"/>
                <a:gd name="connsiteX31" fmla="*/ 394035 w 5004959"/>
                <a:gd name="connsiteY31" fmla="*/ 2190915 h 10089906"/>
                <a:gd name="connsiteX32" fmla="*/ 716014 w 5004959"/>
                <a:gd name="connsiteY32" fmla="*/ 1837418 h 10089906"/>
                <a:gd name="connsiteX33" fmla="*/ 1032800 w 5004959"/>
                <a:gd name="connsiteY33" fmla="*/ 1560852 h 10089906"/>
                <a:gd name="connsiteX34" fmla="*/ 1075644 w 5004959"/>
                <a:gd name="connsiteY34" fmla="*/ 1422251 h 10089906"/>
                <a:gd name="connsiteX35" fmla="*/ 1511225 w 5004959"/>
                <a:gd name="connsiteY35" fmla="*/ 1134240 h 10089906"/>
                <a:gd name="connsiteX36" fmla="*/ 1748166 w 5004959"/>
                <a:gd name="connsiteY36" fmla="*/ 1061761 h 10089906"/>
                <a:gd name="connsiteX37" fmla="*/ 2035091 w 5004959"/>
                <a:gd name="connsiteY37" fmla="*/ 1004540 h 10089906"/>
                <a:gd name="connsiteX38" fmla="*/ 2134411 w 5004959"/>
                <a:gd name="connsiteY38" fmla="*/ 1033151 h 10089906"/>
                <a:gd name="connsiteX39" fmla="*/ 2677102 w 5004959"/>
                <a:gd name="connsiteY39" fmla="*/ 954313 h 10089906"/>
                <a:gd name="connsiteX40" fmla="*/ 2963378 w 5004959"/>
                <a:gd name="connsiteY40" fmla="*/ 495912 h 10089906"/>
                <a:gd name="connsiteX41" fmla="*/ 3212003 w 5004959"/>
                <a:gd name="connsiteY41" fmla="*/ 69936 h 10089906"/>
                <a:gd name="connsiteX42" fmla="*/ 3308726 w 5004959"/>
                <a:gd name="connsiteY42" fmla="*/ 0 h 10089906"/>
                <a:gd name="connsiteX43" fmla="*/ 3276918 w 5004959"/>
                <a:gd name="connsiteY43" fmla="*/ 0 h 10089906"/>
                <a:gd name="connsiteX44" fmla="*/ 3200967 w 5004959"/>
                <a:gd name="connsiteY44" fmla="*/ 55949 h 10089906"/>
                <a:gd name="connsiteX45" fmla="*/ 2946500 w 5004959"/>
                <a:gd name="connsiteY45" fmla="*/ 492733 h 10089906"/>
                <a:gd name="connsiteX46" fmla="*/ 2666066 w 5004959"/>
                <a:gd name="connsiteY46" fmla="*/ 939054 h 10089906"/>
                <a:gd name="connsiteX47" fmla="*/ 2137007 w 5004959"/>
                <a:gd name="connsiteY47" fmla="*/ 1016620 h 10089906"/>
                <a:gd name="connsiteX48" fmla="*/ 2037687 w 5004959"/>
                <a:gd name="connsiteY48" fmla="*/ 988010 h 10089906"/>
                <a:gd name="connsiteX49" fmla="*/ 1737779 w 5004959"/>
                <a:gd name="connsiteY49" fmla="*/ 1047774 h 10089906"/>
                <a:gd name="connsiteX50" fmla="*/ 1513173 w 5004959"/>
                <a:gd name="connsiteY50" fmla="*/ 1117074 h 10089906"/>
                <a:gd name="connsiteX51" fmla="*/ 1060714 w 5004959"/>
                <a:gd name="connsiteY51" fmla="*/ 1415257 h 10089906"/>
                <a:gd name="connsiteX52" fmla="*/ 1017870 w 5004959"/>
                <a:gd name="connsiteY52" fmla="*/ 1553858 h 10089906"/>
                <a:gd name="connsiteX53" fmla="*/ 713418 w 5004959"/>
                <a:gd name="connsiteY53" fmla="*/ 1820252 h 10089906"/>
                <a:gd name="connsiteX54" fmla="*/ 379754 w 5004959"/>
                <a:gd name="connsiteY54" fmla="*/ 2191551 h 10089906"/>
                <a:gd name="connsiteX55" fmla="*/ 362876 w 5004959"/>
                <a:gd name="connsiteY55" fmla="*/ 2482104 h 10089906"/>
                <a:gd name="connsiteX56" fmla="*/ 187605 w 5004959"/>
                <a:gd name="connsiteY56" fmla="*/ 2810169 h 10089906"/>
                <a:gd name="connsiteX57" fmla="*/ 104513 w 5004959"/>
                <a:gd name="connsiteY57" fmla="*/ 3302267 h 10089906"/>
                <a:gd name="connsiteX58" fmla="*/ 75302 w 5004959"/>
                <a:gd name="connsiteY58" fmla="*/ 3583920 h 10089906"/>
                <a:gd name="connsiteX59" fmla="*/ 4544 w 5004959"/>
                <a:gd name="connsiteY59" fmla="*/ 3751767 h 10089906"/>
                <a:gd name="connsiteX60" fmla="*/ 0 w 5004959"/>
                <a:gd name="connsiteY60" fmla="*/ 3761940 h 10089906"/>
                <a:gd name="connsiteX61" fmla="*/ 77249 w 5004959"/>
                <a:gd name="connsiteY61" fmla="*/ 3932330 h 10089906"/>
                <a:gd name="connsiteX62" fmla="*/ 516076 w 5004959"/>
                <a:gd name="connsiteY62" fmla="*/ 4334782 h 10089906"/>
                <a:gd name="connsiteX63" fmla="*/ 569955 w 5004959"/>
                <a:gd name="connsiteY63" fmla="*/ 4418070 h 10089906"/>
                <a:gd name="connsiteX64" fmla="*/ 706277 w 5004959"/>
                <a:gd name="connsiteY64" fmla="*/ 4553492 h 10089906"/>
                <a:gd name="connsiteX65" fmla="*/ 782877 w 5004959"/>
                <a:gd name="connsiteY65" fmla="*/ 4578923 h 10089906"/>
                <a:gd name="connsiteX66" fmla="*/ 1170421 w 5004959"/>
                <a:gd name="connsiteY66" fmla="*/ 4985826 h 10089906"/>
                <a:gd name="connsiteX67" fmla="*/ 1461890 w 5004959"/>
                <a:gd name="connsiteY67" fmla="*/ 5355217 h 10089906"/>
                <a:gd name="connsiteX68" fmla="*/ 1739727 w 5004959"/>
                <a:gd name="connsiteY68" fmla="*/ 5510348 h 10089906"/>
                <a:gd name="connsiteX69" fmla="*/ 2231134 w 5004959"/>
                <a:gd name="connsiteY69" fmla="*/ 5666751 h 10089906"/>
                <a:gd name="connsiteX70" fmla="*/ 2882234 w 5004959"/>
                <a:gd name="connsiteY70" fmla="*/ 6091455 h 10089906"/>
                <a:gd name="connsiteX71" fmla="*/ 2905603 w 5004959"/>
                <a:gd name="connsiteY71" fmla="*/ 6857576 h 10089906"/>
                <a:gd name="connsiteX72" fmla="*/ 2825108 w 5004959"/>
                <a:gd name="connsiteY72" fmla="*/ 7143044 h 10089906"/>
                <a:gd name="connsiteX73" fmla="*/ 2782913 w 5004959"/>
                <a:gd name="connsiteY73" fmla="*/ 7574742 h 10089906"/>
                <a:gd name="connsiteX74" fmla="*/ 2335648 w 5004959"/>
                <a:gd name="connsiteY74" fmla="*/ 8242952 h 10089906"/>
                <a:gd name="connsiteX75" fmla="*/ 2244767 w 5004959"/>
                <a:gd name="connsiteY75" fmla="*/ 8354214 h 10089906"/>
                <a:gd name="connsiteX76" fmla="*/ 2261645 w 5004959"/>
                <a:gd name="connsiteY76" fmla="*/ 8495994 h 10089906"/>
                <a:gd name="connsiteX77" fmla="*/ 2266838 w 5004959"/>
                <a:gd name="connsiteY77" fmla="*/ 8653668 h 10089906"/>
                <a:gd name="connsiteX78" fmla="*/ 2168816 w 5004959"/>
                <a:gd name="connsiteY78" fmla="*/ 8850762 h 10089906"/>
                <a:gd name="connsiteX79" fmla="*/ 2127270 w 5004959"/>
                <a:gd name="connsiteY79" fmla="*/ 9428690 h 10089906"/>
                <a:gd name="connsiteX80" fmla="*/ 2505077 w 5004959"/>
                <a:gd name="connsiteY80" fmla="*/ 9860388 h 10089906"/>
                <a:gd name="connsiteX81" fmla="*/ 3086067 w 5004959"/>
                <a:gd name="connsiteY81" fmla="*/ 9897900 h 10089906"/>
                <a:gd name="connsiteX82" fmla="*/ 3352868 w 5004959"/>
                <a:gd name="connsiteY82" fmla="*/ 9858481 h 10089906"/>
                <a:gd name="connsiteX83" fmla="*/ 3371045 w 5004959"/>
                <a:gd name="connsiteY83" fmla="*/ 9858481 h 10089906"/>
                <a:gd name="connsiteX84" fmla="*/ 4684279 w 5004959"/>
                <a:gd name="connsiteY84" fmla="*/ 9724330 h 10089906"/>
                <a:gd name="connsiteX85" fmla="*/ 4856953 w 5004959"/>
                <a:gd name="connsiteY85" fmla="*/ 9765021 h 10089906"/>
                <a:gd name="connsiteX86" fmla="*/ 4921868 w 5004959"/>
                <a:gd name="connsiteY86" fmla="*/ 9926510 h 10089906"/>
                <a:gd name="connsiteX87" fmla="*/ 4982239 w 5004959"/>
                <a:gd name="connsiteY87" fmla="*/ 10092450 h 10089906"/>
                <a:gd name="connsiteX88" fmla="*/ 4985485 w 5004959"/>
                <a:gd name="connsiteY88" fmla="*/ 10095629 h 10089906"/>
                <a:gd name="connsiteX89" fmla="*/ 5005609 w 5004959"/>
                <a:gd name="connsiteY89" fmla="*/ 10095629 h 10089906"/>
                <a:gd name="connsiteX90" fmla="*/ 4992626 w 5004959"/>
                <a:gd name="connsiteY90" fmla="*/ 10081641 h 10089906"/>
                <a:gd name="connsiteX91" fmla="*/ 4933553 w 5004959"/>
                <a:gd name="connsiteY91" fmla="*/ 9928417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04959" h="10089906">
                  <a:moveTo>
                    <a:pt x="4933553" y="9928417"/>
                  </a:moveTo>
                  <a:cubicBezTo>
                    <a:pt x="4941343" y="9862295"/>
                    <a:pt x="4914728" y="9796810"/>
                    <a:pt x="4864094" y="9753576"/>
                  </a:cubicBezTo>
                  <a:cubicBezTo>
                    <a:pt x="4813460" y="9710343"/>
                    <a:pt x="4742703" y="9693812"/>
                    <a:pt x="4677787" y="9709707"/>
                  </a:cubicBezTo>
                  <a:cubicBezTo>
                    <a:pt x="4249347" y="9813340"/>
                    <a:pt x="3809222" y="9859116"/>
                    <a:pt x="3367799" y="9842586"/>
                  </a:cubicBezTo>
                  <a:lnTo>
                    <a:pt x="3349623" y="9842586"/>
                  </a:lnTo>
                  <a:cubicBezTo>
                    <a:pt x="3256145" y="9838772"/>
                    <a:pt x="3163965" y="9851487"/>
                    <a:pt x="3076979" y="9882005"/>
                  </a:cubicBezTo>
                  <a:cubicBezTo>
                    <a:pt x="2891322" y="9945584"/>
                    <a:pt x="2683593" y="9932232"/>
                    <a:pt x="2507673" y="9845765"/>
                  </a:cubicBezTo>
                  <a:cubicBezTo>
                    <a:pt x="2331753" y="9759299"/>
                    <a:pt x="2197379" y="9604802"/>
                    <a:pt x="2137007" y="9421061"/>
                  </a:cubicBezTo>
                  <a:cubicBezTo>
                    <a:pt x="2075338" y="9231597"/>
                    <a:pt x="2090269" y="9031325"/>
                    <a:pt x="2178553" y="8853305"/>
                  </a:cubicBezTo>
                  <a:lnTo>
                    <a:pt x="2276575" y="8656212"/>
                  </a:lnTo>
                  <a:cubicBezTo>
                    <a:pt x="2303839" y="8601534"/>
                    <a:pt x="2301243" y="8536684"/>
                    <a:pt x="2272031" y="8483278"/>
                  </a:cubicBezTo>
                  <a:cubicBezTo>
                    <a:pt x="2249960" y="8443224"/>
                    <a:pt x="2244117" y="8396175"/>
                    <a:pt x="2256451" y="8351671"/>
                  </a:cubicBezTo>
                  <a:cubicBezTo>
                    <a:pt x="2268785" y="8307801"/>
                    <a:pt x="2299295" y="8270926"/>
                    <a:pt x="2340192" y="8248674"/>
                  </a:cubicBezTo>
                  <a:cubicBezTo>
                    <a:pt x="2598554" y="8110073"/>
                    <a:pt x="2769281" y="7856394"/>
                    <a:pt x="2796546" y="7568384"/>
                  </a:cubicBezTo>
                  <a:lnTo>
                    <a:pt x="2838740" y="7136686"/>
                  </a:lnTo>
                  <a:cubicBezTo>
                    <a:pt x="2848478" y="7039411"/>
                    <a:pt x="2876391" y="6943407"/>
                    <a:pt x="2919235" y="6855669"/>
                  </a:cubicBezTo>
                  <a:cubicBezTo>
                    <a:pt x="3041276" y="6608349"/>
                    <a:pt x="3031538" y="6316523"/>
                    <a:pt x="2895866" y="6076832"/>
                  </a:cubicBezTo>
                  <a:cubicBezTo>
                    <a:pt x="2760193" y="5837141"/>
                    <a:pt x="2512866" y="5675652"/>
                    <a:pt x="2234380" y="5644499"/>
                  </a:cubicBezTo>
                  <a:cubicBezTo>
                    <a:pt x="2063004" y="5625425"/>
                    <a:pt x="1898769" y="5572655"/>
                    <a:pt x="1748815" y="5489367"/>
                  </a:cubicBezTo>
                  <a:lnTo>
                    <a:pt x="1470978" y="5334236"/>
                  </a:lnTo>
                  <a:cubicBezTo>
                    <a:pt x="1331410" y="5256670"/>
                    <a:pt x="1228195" y="5126334"/>
                    <a:pt x="1187299" y="4973746"/>
                  </a:cubicBezTo>
                  <a:cubicBezTo>
                    <a:pt x="1134717" y="4777288"/>
                    <a:pt x="984763" y="4621521"/>
                    <a:pt x="789368" y="4556671"/>
                  </a:cubicBezTo>
                  <a:lnTo>
                    <a:pt x="712769" y="4531239"/>
                  </a:lnTo>
                  <a:cubicBezTo>
                    <a:pt x="654345" y="4511530"/>
                    <a:pt x="606308" y="4465754"/>
                    <a:pt x="586833" y="4406625"/>
                  </a:cubicBezTo>
                  <a:cubicBezTo>
                    <a:pt x="575148" y="4372929"/>
                    <a:pt x="555674" y="4341776"/>
                    <a:pt x="528410" y="4317615"/>
                  </a:cubicBezTo>
                  <a:lnTo>
                    <a:pt x="90232" y="3915164"/>
                  </a:lnTo>
                  <a:cubicBezTo>
                    <a:pt x="45441" y="3873838"/>
                    <a:pt x="18825" y="3815981"/>
                    <a:pt x="17527" y="3755582"/>
                  </a:cubicBezTo>
                  <a:cubicBezTo>
                    <a:pt x="16229" y="3695182"/>
                    <a:pt x="40897" y="3636054"/>
                    <a:pt x="85039" y="3593457"/>
                  </a:cubicBezTo>
                  <a:cubicBezTo>
                    <a:pt x="165534" y="3514619"/>
                    <a:pt x="178517" y="3387462"/>
                    <a:pt x="115549" y="3294002"/>
                  </a:cubicBezTo>
                  <a:cubicBezTo>
                    <a:pt x="12983" y="3138235"/>
                    <a:pt x="47388" y="2934783"/>
                    <a:pt x="195395" y="2820978"/>
                  </a:cubicBezTo>
                  <a:cubicBezTo>
                    <a:pt x="303154" y="2737690"/>
                    <a:pt x="368718" y="2614348"/>
                    <a:pt x="377157" y="2481469"/>
                  </a:cubicBezTo>
                  <a:lnTo>
                    <a:pt x="394035" y="2190915"/>
                  </a:lnTo>
                  <a:cubicBezTo>
                    <a:pt x="405720" y="2014167"/>
                    <a:pt x="538147" y="1867300"/>
                    <a:pt x="716014" y="1837418"/>
                  </a:cubicBezTo>
                  <a:cubicBezTo>
                    <a:pt x="866618" y="1810080"/>
                    <a:pt x="988009" y="1703268"/>
                    <a:pt x="1032800" y="1560852"/>
                  </a:cubicBezTo>
                  <a:lnTo>
                    <a:pt x="1075644" y="1422251"/>
                  </a:lnTo>
                  <a:cubicBezTo>
                    <a:pt x="1132770" y="1239781"/>
                    <a:pt x="1315830" y="1118346"/>
                    <a:pt x="1511225" y="1134240"/>
                  </a:cubicBezTo>
                  <a:cubicBezTo>
                    <a:pt x="1598861" y="1142506"/>
                    <a:pt x="1681303" y="1116438"/>
                    <a:pt x="1748166" y="1061761"/>
                  </a:cubicBezTo>
                  <a:cubicBezTo>
                    <a:pt x="1828660" y="997547"/>
                    <a:pt x="1935770" y="975930"/>
                    <a:pt x="2035091" y="1004540"/>
                  </a:cubicBezTo>
                  <a:lnTo>
                    <a:pt x="2134411" y="1033151"/>
                  </a:lnTo>
                  <a:cubicBezTo>
                    <a:pt x="2319419" y="1087192"/>
                    <a:pt x="2516761" y="1057946"/>
                    <a:pt x="2677102" y="954313"/>
                  </a:cubicBezTo>
                  <a:cubicBezTo>
                    <a:pt x="2837442" y="850680"/>
                    <a:pt x="2941307" y="682833"/>
                    <a:pt x="2963378" y="495912"/>
                  </a:cubicBezTo>
                  <a:cubicBezTo>
                    <a:pt x="2982852" y="326158"/>
                    <a:pt x="3074383" y="172298"/>
                    <a:pt x="3212003" y="69936"/>
                  </a:cubicBezTo>
                  <a:lnTo>
                    <a:pt x="3308726" y="0"/>
                  </a:lnTo>
                  <a:lnTo>
                    <a:pt x="3276918" y="0"/>
                  </a:lnTo>
                  <a:lnTo>
                    <a:pt x="3200967" y="55949"/>
                  </a:lnTo>
                  <a:cubicBezTo>
                    <a:pt x="3060101" y="161489"/>
                    <a:pt x="2967273" y="319800"/>
                    <a:pt x="2946500" y="492733"/>
                  </a:cubicBezTo>
                  <a:cubicBezTo>
                    <a:pt x="2925727" y="675839"/>
                    <a:pt x="2823810" y="837329"/>
                    <a:pt x="2666066" y="939054"/>
                  </a:cubicBezTo>
                  <a:cubicBezTo>
                    <a:pt x="2510270" y="1039508"/>
                    <a:pt x="2317472" y="1068119"/>
                    <a:pt x="2137007" y="1016620"/>
                  </a:cubicBezTo>
                  <a:lnTo>
                    <a:pt x="2037687" y="988010"/>
                  </a:lnTo>
                  <a:cubicBezTo>
                    <a:pt x="1933823" y="957492"/>
                    <a:pt x="1820871" y="980380"/>
                    <a:pt x="1737779" y="1047774"/>
                  </a:cubicBezTo>
                  <a:cubicBezTo>
                    <a:pt x="1674162" y="1099272"/>
                    <a:pt x="1594317" y="1123432"/>
                    <a:pt x="1513173" y="1117074"/>
                  </a:cubicBezTo>
                  <a:cubicBezTo>
                    <a:pt x="1309988" y="1099272"/>
                    <a:pt x="1121085" y="1225158"/>
                    <a:pt x="1060714" y="1415257"/>
                  </a:cubicBezTo>
                  <a:lnTo>
                    <a:pt x="1017870" y="1553858"/>
                  </a:lnTo>
                  <a:cubicBezTo>
                    <a:pt x="975026" y="1692460"/>
                    <a:pt x="858179" y="1793549"/>
                    <a:pt x="713418" y="1820252"/>
                  </a:cubicBezTo>
                  <a:cubicBezTo>
                    <a:pt x="527760" y="1854585"/>
                    <a:pt x="391439" y="2007173"/>
                    <a:pt x="379754" y="2191551"/>
                  </a:cubicBezTo>
                  <a:lnTo>
                    <a:pt x="362876" y="2482104"/>
                  </a:lnTo>
                  <a:cubicBezTo>
                    <a:pt x="354437" y="2610533"/>
                    <a:pt x="290171" y="2729425"/>
                    <a:pt x="187605" y="2810169"/>
                  </a:cubicBezTo>
                  <a:cubicBezTo>
                    <a:pt x="33107" y="2928426"/>
                    <a:pt x="-3246" y="3140778"/>
                    <a:pt x="104513" y="3302267"/>
                  </a:cubicBezTo>
                  <a:cubicBezTo>
                    <a:pt x="164235" y="3391277"/>
                    <a:pt x="151252" y="3508897"/>
                    <a:pt x="75302" y="3583920"/>
                  </a:cubicBezTo>
                  <a:cubicBezTo>
                    <a:pt x="31159" y="3627789"/>
                    <a:pt x="5193" y="3689460"/>
                    <a:pt x="4544" y="3751767"/>
                  </a:cubicBezTo>
                  <a:cubicBezTo>
                    <a:pt x="4544" y="3753038"/>
                    <a:pt x="4544" y="3756217"/>
                    <a:pt x="0" y="3761940"/>
                  </a:cubicBezTo>
                  <a:cubicBezTo>
                    <a:pt x="1298" y="3825518"/>
                    <a:pt x="29212" y="3887825"/>
                    <a:pt x="77249" y="3932330"/>
                  </a:cubicBezTo>
                  <a:lnTo>
                    <a:pt x="516076" y="4334782"/>
                  </a:lnTo>
                  <a:cubicBezTo>
                    <a:pt x="540094" y="4358306"/>
                    <a:pt x="559569" y="4386916"/>
                    <a:pt x="569955" y="4418070"/>
                  </a:cubicBezTo>
                  <a:cubicBezTo>
                    <a:pt x="592026" y="4481648"/>
                    <a:pt x="641362" y="4531875"/>
                    <a:pt x="706277" y="4553492"/>
                  </a:cubicBezTo>
                  <a:lnTo>
                    <a:pt x="782877" y="4578923"/>
                  </a:lnTo>
                  <a:cubicBezTo>
                    <a:pt x="973728" y="4641866"/>
                    <a:pt x="1118488" y="4795090"/>
                    <a:pt x="1170421" y="4985826"/>
                  </a:cubicBezTo>
                  <a:cubicBezTo>
                    <a:pt x="1213265" y="5140957"/>
                    <a:pt x="1319076" y="5275743"/>
                    <a:pt x="1461890" y="5355217"/>
                  </a:cubicBezTo>
                  <a:lnTo>
                    <a:pt x="1739727" y="5510348"/>
                  </a:lnTo>
                  <a:cubicBezTo>
                    <a:pt x="1892926" y="5595543"/>
                    <a:pt x="2056513" y="5648314"/>
                    <a:pt x="2231134" y="5666751"/>
                  </a:cubicBezTo>
                  <a:cubicBezTo>
                    <a:pt x="2505077" y="5696633"/>
                    <a:pt x="2747859" y="5856215"/>
                    <a:pt x="2882234" y="6091455"/>
                  </a:cubicBezTo>
                  <a:cubicBezTo>
                    <a:pt x="3015959" y="6326696"/>
                    <a:pt x="3024398" y="6613435"/>
                    <a:pt x="2905603" y="6857576"/>
                  </a:cubicBezTo>
                  <a:cubicBezTo>
                    <a:pt x="2862759" y="6947222"/>
                    <a:pt x="2834845" y="7043226"/>
                    <a:pt x="2825108" y="7143044"/>
                  </a:cubicBezTo>
                  <a:lnTo>
                    <a:pt x="2782913" y="7574742"/>
                  </a:lnTo>
                  <a:cubicBezTo>
                    <a:pt x="2756947" y="7856394"/>
                    <a:pt x="2588168" y="8106258"/>
                    <a:pt x="2335648" y="8242952"/>
                  </a:cubicBezTo>
                  <a:cubicBezTo>
                    <a:pt x="2290207" y="8266475"/>
                    <a:pt x="2258399" y="8305895"/>
                    <a:pt x="2244767" y="8354214"/>
                  </a:cubicBezTo>
                  <a:cubicBezTo>
                    <a:pt x="2231134" y="8401262"/>
                    <a:pt x="2238275" y="8452761"/>
                    <a:pt x="2261645" y="8495994"/>
                  </a:cubicBezTo>
                  <a:cubicBezTo>
                    <a:pt x="2290207" y="8544949"/>
                    <a:pt x="2290856" y="8604078"/>
                    <a:pt x="2266838" y="8653668"/>
                  </a:cubicBezTo>
                  <a:lnTo>
                    <a:pt x="2168816" y="8850762"/>
                  </a:lnTo>
                  <a:cubicBezTo>
                    <a:pt x="2078584" y="9031325"/>
                    <a:pt x="2063653" y="9236684"/>
                    <a:pt x="2127270" y="9428690"/>
                  </a:cubicBezTo>
                  <a:cubicBezTo>
                    <a:pt x="2187641" y="9614976"/>
                    <a:pt x="2326560" y="9772014"/>
                    <a:pt x="2505077" y="9860388"/>
                  </a:cubicBezTo>
                  <a:cubicBezTo>
                    <a:pt x="2685541" y="9948763"/>
                    <a:pt x="2895866" y="9962114"/>
                    <a:pt x="3086067" y="9897900"/>
                  </a:cubicBezTo>
                  <a:cubicBezTo>
                    <a:pt x="3172404" y="9867382"/>
                    <a:pt x="3261338" y="9854666"/>
                    <a:pt x="3352868" y="9858481"/>
                  </a:cubicBezTo>
                  <a:lnTo>
                    <a:pt x="3371045" y="9858481"/>
                  </a:lnTo>
                  <a:cubicBezTo>
                    <a:pt x="3812468" y="9875011"/>
                    <a:pt x="4253891" y="9829235"/>
                    <a:pt x="4684279" y="9724330"/>
                  </a:cubicBezTo>
                  <a:cubicBezTo>
                    <a:pt x="4745948" y="9709707"/>
                    <a:pt x="4809565" y="9724966"/>
                    <a:pt x="4856953" y="9765021"/>
                  </a:cubicBezTo>
                  <a:cubicBezTo>
                    <a:pt x="4904991" y="9805075"/>
                    <a:pt x="4928360" y="9866111"/>
                    <a:pt x="4921868" y="9926510"/>
                  </a:cubicBezTo>
                  <a:cubicBezTo>
                    <a:pt x="4915377" y="9988181"/>
                    <a:pt x="4937448" y="10049216"/>
                    <a:pt x="4982239" y="10092450"/>
                  </a:cubicBezTo>
                  <a:cubicBezTo>
                    <a:pt x="4983538" y="10093721"/>
                    <a:pt x="4984836" y="10094993"/>
                    <a:pt x="4985485" y="10095629"/>
                  </a:cubicBezTo>
                  <a:lnTo>
                    <a:pt x="5005609" y="10095629"/>
                  </a:lnTo>
                  <a:cubicBezTo>
                    <a:pt x="5001714" y="10091178"/>
                    <a:pt x="4997170" y="10086092"/>
                    <a:pt x="4992626" y="10081641"/>
                  </a:cubicBezTo>
                  <a:cubicBezTo>
                    <a:pt x="4947834" y="10042223"/>
                    <a:pt x="4927711" y="9986273"/>
                    <a:pt x="4933553" y="9928417"/>
                  </a:cubicBezTo>
                  <a:close/>
                </a:path>
              </a:pathLst>
            </a:custGeom>
            <a:grpFill/>
            <a:ln w="6492"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4701280D-BE3B-4402-9DB8-43B3C9D12A7E}"/>
                </a:ext>
              </a:extLst>
            </p:cNvPr>
            <p:cNvSpPr/>
            <p:nvPr/>
          </p:nvSpPr>
          <p:spPr>
            <a:xfrm>
              <a:off x="5415223" y="53925"/>
              <a:ext cx="3291199" cy="1201633"/>
            </a:xfrm>
            <a:custGeom>
              <a:avLst/>
              <a:gdLst>
                <a:gd name="connsiteX0" fmla="*/ 748472 w 3291199"/>
                <a:gd name="connsiteY0" fmla="*/ 343960 h 1201633"/>
                <a:gd name="connsiteX1" fmla="*/ 1043187 w 3291199"/>
                <a:gd name="connsiteY1" fmla="*/ 387193 h 1201633"/>
                <a:gd name="connsiteX2" fmla="*/ 1070451 w 3291199"/>
                <a:gd name="connsiteY2" fmla="*/ 382743 h 1201633"/>
                <a:gd name="connsiteX3" fmla="*/ 1572246 w 3291199"/>
                <a:gd name="connsiteY3" fmla="*/ 554404 h 1201633"/>
                <a:gd name="connsiteX4" fmla="*/ 1949403 w 3291199"/>
                <a:gd name="connsiteY4" fmla="*/ 940326 h 1201633"/>
                <a:gd name="connsiteX5" fmla="*/ 1996791 w 3291199"/>
                <a:gd name="connsiteY5" fmla="*/ 1021706 h 1201633"/>
                <a:gd name="connsiteX6" fmla="*/ 2189589 w 3291199"/>
                <a:gd name="connsiteY6" fmla="*/ 1197183 h 1201633"/>
                <a:gd name="connsiteX7" fmla="*/ 2437564 w 3291199"/>
                <a:gd name="connsiteY7" fmla="*/ 1108809 h 1201633"/>
                <a:gd name="connsiteX8" fmla="*/ 2522604 w 3291199"/>
                <a:gd name="connsiteY8" fmla="*/ 1004540 h 1201633"/>
                <a:gd name="connsiteX9" fmla="*/ 2851074 w 3291199"/>
                <a:gd name="connsiteY9" fmla="*/ 733696 h 1201633"/>
                <a:gd name="connsiteX10" fmla="*/ 3076330 w 3291199"/>
                <a:gd name="connsiteY10" fmla="*/ 572842 h 1201633"/>
                <a:gd name="connsiteX11" fmla="*/ 3287953 w 3291199"/>
                <a:gd name="connsiteY11" fmla="*/ 54678 h 1201633"/>
                <a:gd name="connsiteX12" fmla="*/ 3285357 w 3291199"/>
                <a:gd name="connsiteY12" fmla="*/ 0 h 1201633"/>
                <a:gd name="connsiteX13" fmla="*/ 3265883 w 3291199"/>
                <a:gd name="connsiteY13" fmla="*/ 0 h 1201633"/>
                <a:gd name="connsiteX14" fmla="*/ 3269777 w 3291199"/>
                <a:gd name="connsiteY14" fmla="*/ 56585 h 1201633"/>
                <a:gd name="connsiteX15" fmla="*/ 3064645 w 3291199"/>
                <a:gd name="connsiteY15" fmla="*/ 562670 h 1201633"/>
                <a:gd name="connsiteX16" fmla="*/ 2840688 w 3291199"/>
                <a:gd name="connsiteY16" fmla="*/ 722252 h 1201633"/>
                <a:gd name="connsiteX17" fmla="*/ 2508971 w 3291199"/>
                <a:gd name="connsiteY17" fmla="*/ 995639 h 1201633"/>
                <a:gd name="connsiteX18" fmla="*/ 2423932 w 3291199"/>
                <a:gd name="connsiteY18" fmla="*/ 1099908 h 1201633"/>
                <a:gd name="connsiteX19" fmla="*/ 2191536 w 3291199"/>
                <a:gd name="connsiteY19" fmla="*/ 1182560 h 1201633"/>
                <a:gd name="connsiteX20" fmla="*/ 2009124 w 3291199"/>
                <a:gd name="connsiteY20" fmla="*/ 1017892 h 1201633"/>
                <a:gd name="connsiteX21" fmla="*/ 1957192 w 3291199"/>
                <a:gd name="connsiteY21" fmla="*/ 928882 h 1201633"/>
                <a:gd name="connsiteX22" fmla="*/ 1580035 w 3291199"/>
                <a:gd name="connsiteY22" fmla="*/ 542960 h 1201633"/>
                <a:gd name="connsiteX23" fmla="*/ 1064609 w 3291199"/>
                <a:gd name="connsiteY23" fmla="*/ 366848 h 1201633"/>
                <a:gd name="connsiteX24" fmla="*/ 1037344 w 3291199"/>
                <a:gd name="connsiteY24" fmla="*/ 371298 h 1201633"/>
                <a:gd name="connsiteX25" fmla="*/ 751718 w 3291199"/>
                <a:gd name="connsiteY25" fmla="*/ 328065 h 1201633"/>
                <a:gd name="connsiteX26" fmla="*/ 38300 w 3291199"/>
                <a:gd name="connsiteY26" fmla="*/ 636 h 1201633"/>
                <a:gd name="connsiteX27" fmla="*/ 0 w 3291199"/>
                <a:gd name="connsiteY27" fmla="*/ 636 h 1201633"/>
                <a:gd name="connsiteX28" fmla="*/ 748472 w 3291199"/>
                <a:gd name="connsiteY28" fmla="*/ 343960 h 120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91199" h="1201633">
                  <a:moveTo>
                    <a:pt x="748472" y="343960"/>
                  </a:moveTo>
                  <a:cubicBezTo>
                    <a:pt x="840002" y="385921"/>
                    <a:pt x="942568" y="401180"/>
                    <a:pt x="1043187" y="387193"/>
                  </a:cubicBezTo>
                  <a:lnTo>
                    <a:pt x="1070451" y="382743"/>
                  </a:lnTo>
                  <a:cubicBezTo>
                    <a:pt x="1256108" y="357311"/>
                    <a:pt x="1443713" y="422161"/>
                    <a:pt x="1572246" y="554404"/>
                  </a:cubicBezTo>
                  <a:lnTo>
                    <a:pt x="1949403" y="940326"/>
                  </a:lnTo>
                  <a:cubicBezTo>
                    <a:pt x="1972123" y="962578"/>
                    <a:pt x="1988352" y="990553"/>
                    <a:pt x="1996791" y="1021706"/>
                  </a:cubicBezTo>
                  <a:cubicBezTo>
                    <a:pt x="2021458" y="1111988"/>
                    <a:pt x="2096760" y="1178745"/>
                    <a:pt x="2189589" y="1197183"/>
                  </a:cubicBezTo>
                  <a:cubicBezTo>
                    <a:pt x="2283067" y="1215621"/>
                    <a:pt x="2377843" y="1181924"/>
                    <a:pt x="2437564" y="1108809"/>
                  </a:cubicBezTo>
                  <a:lnTo>
                    <a:pt x="2522604" y="1004540"/>
                  </a:lnTo>
                  <a:cubicBezTo>
                    <a:pt x="2621275" y="882469"/>
                    <a:pt x="2733578" y="809990"/>
                    <a:pt x="2851074" y="733696"/>
                  </a:cubicBezTo>
                  <a:cubicBezTo>
                    <a:pt x="2923779" y="685376"/>
                    <a:pt x="3001028" y="637057"/>
                    <a:pt x="3076330" y="572842"/>
                  </a:cubicBezTo>
                  <a:cubicBezTo>
                    <a:pt x="3230828" y="445685"/>
                    <a:pt x="3308726" y="251135"/>
                    <a:pt x="3287953" y="54678"/>
                  </a:cubicBezTo>
                  <a:cubicBezTo>
                    <a:pt x="3286006" y="36240"/>
                    <a:pt x="3285357" y="17802"/>
                    <a:pt x="3285357" y="0"/>
                  </a:cubicBezTo>
                  <a:lnTo>
                    <a:pt x="3265883" y="0"/>
                  </a:lnTo>
                  <a:cubicBezTo>
                    <a:pt x="3265883" y="19074"/>
                    <a:pt x="3267180" y="37511"/>
                    <a:pt x="3269777" y="56585"/>
                  </a:cubicBezTo>
                  <a:cubicBezTo>
                    <a:pt x="3291199" y="248592"/>
                    <a:pt x="3214599" y="438056"/>
                    <a:pt x="3064645" y="562670"/>
                  </a:cubicBezTo>
                  <a:cubicBezTo>
                    <a:pt x="2990642" y="625612"/>
                    <a:pt x="2913393" y="673932"/>
                    <a:pt x="2840688" y="722252"/>
                  </a:cubicBezTo>
                  <a:cubicBezTo>
                    <a:pt x="2721244" y="799817"/>
                    <a:pt x="2608941" y="872933"/>
                    <a:pt x="2508971" y="995639"/>
                  </a:cubicBezTo>
                  <a:lnTo>
                    <a:pt x="2423932" y="1099908"/>
                  </a:lnTo>
                  <a:cubicBezTo>
                    <a:pt x="2367456" y="1167301"/>
                    <a:pt x="2278522" y="1199090"/>
                    <a:pt x="2191536" y="1182560"/>
                  </a:cubicBezTo>
                  <a:cubicBezTo>
                    <a:pt x="2102602" y="1166030"/>
                    <a:pt x="2033792" y="1101815"/>
                    <a:pt x="2009124" y="1017892"/>
                  </a:cubicBezTo>
                  <a:cubicBezTo>
                    <a:pt x="1998738" y="984195"/>
                    <a:pt x="1981211" y="954313"/>
                    <a:pt x="1957192" y="928882"/>
                  </a:cubicBezTo>
                  <a:lnTo>
                    <a:pt x="1580035" y="542960"/>
                  </a:lnTo>
                  <a:cubicBezTo>
                    <a:pt x="1446959" y="407538"/>
                    <a:pt x="1254810" y="341417"/>
                    <a:pt x="1064609" y="366848"/>
                  </a:cubicBezTo>
                  <a:lnTo>
                    <a:pt x="1037344" y="371298"/>
                  </a:lnTo>
                  <a:cubicBezTo>
                    <a:pt x="940621" y="384014"/>
                    <a:pt x="841300" y="368755"/>
                    <a:pt x="751718" y="328065"/>
                  </a:cubicBezTo>
                  <a:lnTo>
                    <a:pt x="38300" y="636"/>
                  </a:lnTo>
                  <a:lnTo>
                    <a:pt x="0" y="636"/>
                  </a:lnTo>
                  <a:lnTo>
                    <a:pt x="748472" y="343960"/>
                  </a:lnTo>
                  <a:close/>
                </a:path>
              </a:pathLst>
            </a:custGeom>
            <a:grpFill/>
            <a:ln w="6492"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4A5308DF-D840-4213-8143-C3964EC4B353}"/>
                </a:ext>
              </a:extLst>
            </p:cNvPr>
            <p:cNvSpPr/>
            <p:nvPr/>
          </p:nvSpPr>
          <p:spPr>
            <a:xfrm>
              <a:off x="542030" y="54561"/>
              <a:ext cx="5076366" cy="10089907"/>
            </a:xfrm>
            <a:custGeom>
              <a:avLst/>
              <a:gdLst>
                <a:gd name="connsiteX0" fmla="*/ 5010164 w 5076366"/>
                <a:gd name="connsiteY0" fmla="*/ 10027599 h 10089906"/>
                <a:gd name="connsiteX1" fmla="*/ 4915388 w 5076366"/>
                <a:gd name="connsiteY1" fmla="*/ 9817155 h 10089906"/>
                <a:gd name="connsiteX2" fmla="*/ 4830999 w 5076366"/>
                <a:gd name="connsiteY2" fmla="*/ 9605439 h 10089906"/>
                <a:gd name="connsiteX3" fmla="*/ 4605743 w 5076366"/>
                <a:gd name="connsiteY3" fmla="*/ 9550761 h 10089906"/>
                <a:gd name="connsiteX4" fmla="*/ 4464228 w 5076366"/>
                <a:gd name="connsiteY4" fmla="*/ 9583822 h 10089906"/>
                <a:gd name="connsiteX5" fmla="*/ 3188645 w 5076366"/>
                <a:gd name="connsiteY5" fmla="*/ 9723059 h 10089906"/>
                <a:gd name="connsiteX6" fmla="*/ 2822523 w 5076366"/>
                <a:gd name="connsiteY6" fmla="*/ 9778372 h 10089906"/>
                <a:gd name="connsiteX7" fmla="*/ 2072104 w 5076366"/>
                <a:gd name="connsiteY7" fmla="*/ 9407709 h 10089906"/>
                <a:gd name="connsiteX8" fmla="*/ 2123387 w 5076366"/>
                <a:gd name="connsiteY8" fmla="*/ 8928328 h 10089906"/>
                <a:gd name="connsiteX9" fmla="*/ 2260358 w 5076366"/>
                <a:gd name="connsiteY9" fmla="*/ 8700717 h 10089906"/>
                <a:gd name="connsiteX10" fmla="*/ 2285675 w 5076366"/>
                <a:gd name="connsiteY10" fmla="*/ 8532869 h 10089906"/>
                <a:gd name="connsiteX11" fmla="*/ 2406417 w 5076366"/>
                <a:gd name="connsiteY11" fmla="*/ 8290000 h 10089906"/>
                <a:gd name="connsiteX12" fmla="*/ 2773188 w 5076366"/>
                <a:gd name="connsiteY12" fmla="*/ 7749583 h 10089906"/>
                <a:gd name="connsiteX13" fmla="*/ 2782275 w 5076366"/>
                <a:gd name="connsiteY13" fmla="*/ 7292453 h 10089906"/>
                <a:gd name="connsiteX14" fmla="*/ 2881596 w 5076366"/>
                <a:gd name="connsiteY14" fmla="*/ 6893180 h 10089906"/>
                <a:gd name="connsiteX15" fmla="*/ 2862121 w 5076366"/>
                <a:gd name="connsiteY15" fmla="*/ 6011982 h 10089906"/>
                <a:gd name="connsiteX16" fmla="*/ 2116895 w 5076366"/>
                <a:gd name="connsiteY16" fmla="*/ 5517342 h 10089906"/>
                <a:gd name="connsiteX17" fmla="*/ 1649506 w 5076366"/>
                <a:gd name="connsiteY17" fmla="*/ 5376833 h 10089906"/>
                <a:gd name="connsiteX18" fmla="*/ 1391143 w 5076366"/>
                <a:gd name="connsiteY18" fmla="*/ 5246497 h 10089906"/>
                <a:gd name="connsiteX19" fmla="*/ 1083446 w 5076366"/>
                <a:gd name="connsiteY19" fmla="*/ 4865027 h 10089906"/>
                <a:gd name="connsiteX20" fmla="*/ 1083446 w 5076366"/>
                <a:gd name="connsiteY20" fmla="*/ 4863755 h 10089906"/>
                <a:gd name="connsiteX21" fmla="*/ 745887 w 5076366"/>
                <a:gd name="connsiteY21" fmla="*/ 4463210 h 10089906"/>
                <a:gd name="connsiteX22" fmla="*/ 660199 w 5076366"/>
                <a:gd name="connsiteY22" fmla="*/ 4424428 h 10089906"/>
                <a:gd name="connsiteX23" fmla="*/ 538807 w 5076366"/>
                <a:gd name="connsiteY23" fmla="*/ 4317615 h 10089906"/>
                <a:gd name="connsiteX24" fmla="*/ 482331 w 5076366"/>
                <a:gd name="connsiteY24" fmla="*/ 4250858 h 10089906"/>
                <a:gd name="connsiteX25" fmla="*/ 77910 w 5076366"/>
                <a:gd name="connsiteY25" fmla="*/ 3895454 h 10089906"/>
                <a:gd name="connsiteX26" fmla="*/ 11047 w 5076366"/>
                <a:gd name="connsiteY26" fmla="*/ 3746045 h 10089906"/>
                <a:gd name="connsiteX27" fmla="*/ 84401 w 5076366"/>
                <a:gd name="connsiteY27" fmla="*/ 3599178 h 10089906"/>
                <a:gd name="connsiteX28" fmla="*/ 129842 w 5076366"/>
                <a:gd name="connsiteY28" fmla="*/ 3323884 h 10089906"/>
                <a:gd name="connsiteX29" fmla="*/ 186318 w 5076366"/>
                <a:gd name="connsiteY29" fmla="*/ 2800633 h 10089906"/>
                <a:gd name="connsiteX30" fmla="*/ 319394 w 5076366"/>
                <a:gd name="connsiteY30" fmla="*/ 2517073 h 10089906"/>
                <a:gd name="connsiteX31" fmla="*/ 335623 w 5076366"/>
                <a:gd name="connsiteY31" fmla="*/ 2313621 h 10089906"/>
                <a:gd name="connsiteX32" fmla="*/ 642022 w 5076366"/>
                <a:gd name="connsiteY32" fmla="*/ 1979198 h 10089906"/>
                <a:gd name="connsiteX33" fmla="*/ 937386 w 5076366"/>
                <a:gd name="connsiteY33" fmla="*/ 1736329 h 10089906"/>
                <a:gd name="connsiteX34" fmla="*/ 993863 w 5076366"/>
                <a:gd name="connsiteY34" fmla="*/ 1589462 h 10089906"/>
                <a:gd name="connsiteX35" fmla="*/ 1461901 w 5076366"/>
                <a:gd name="connsiteY35" fmla="*/ 1255039 h 10089906"/>
                <a:gd name="connsiteX36" fmla="*/ 1633926 w 5076366"/>
                <a:gd name="connsiteY36" fmla="*/ 1182560 h 10089906"/>
                <a:gd name="connsiteX37" fmla="*/ 1898131 w 5076366"/>
                <a:gd name="connsiteY37" fmla="*/ 1129790 h 10089906"/>
                <a:gd name="connsiteX38" fmla="*/ 2055875 w 5076366"/>
                <a:gd name="connsiteY38" fmla="*/ 1188282 h 10089906"/>
                <a:gd name="connsiteX39" fmla="*/ 2649849 w 5076366"/>
                <a:gd name="connsiteY39" fmla="*/ 1120253 h 10089906"/>
                <a:gd name="connsiteX40" fmla="*/ 2936774 w 5076366"/>
                <a:gd name="connsiteY40" fmla="*/ 607175 h 10089906"/>
                <a:gd name="connsiteX41" fmla="*/ 3169170 w 5076366"/>
                <a:gd name="connsiteY41" fmla="*/ 139873 h 10089906"/>
                <a:gd name="connsiteX42" fmla="*/ 3341844 w 5076366"/>
                <a:gd name="connsiteY42" fmla="*/ 0 h 10089906"/>
                <a:gd name="connsiteX43" fmla="*/ 3316528 w 5076366"/>
                <a:gd name="connsiteY43" fmla="*/ 0 h 10089906"/>
                <a:gd name="connsiteX44" fmla="*/ 3160082 w 5076366"/>
                <a:gd name="connsiteY44" fmla="*/ 124614 h 10089906"/>
                <a:gd name="connsiteX45" fmla="*/ 2921843 w 5076366"/>
                <a:gd name="connsiteY45" fmla="*/ 602724 h 10089906"/>
                <a:gd name="connsiteX46" fmla="*/ 2642708 w 5076366"/>
                <a:gd name="connsiteY46" fmla="*/ 1103723 h 10089906"/>
                <a:gd name="connsiteX47" fmla="*/ 2063665 w 5076366"/>
                <a:gd name="connsiteY47" fmla="*/ 1170480 h 10089906"/>
                <a:gd name="connsiteX48" fmla="*/ 1905921 w 5076366"/>
                <a:gd name="connsiteY48" fmla="*/ 1111988 h 10089906"/>
                <a:gd name="connsiteX49" fmla="*/ 1626786 w 5076366"/>
                <a:gd name="connsiteY49" fmla="*/ 1167937 h 10089906"/>
                <a:gd name="connsiteX50" fmla="*/ 1463848 w 5076366"/>
                <a:gd name="connsiteY50" fmla="*/ 1235966 h 10089906"/>
                <a:gd name="connsiteX51" fmla="*/ 982178 w 5076366"/>
                <a:gd name="connsiteY51" fmla="*/ 1579290 h 10089906"/>
                <a:gd name="connsiteX52" fmla="*/ 925702 w 5076366"/>
                <a:gd name="connsiteY52" fmla="*/ 1726156 h 10089906"/>
                <a:gd name="connsiteX53" fmla="*/ 642672 w 5076366"/>
                <a:gd name="connsiteY53" fmla="*/ 1960125 h 10089906"/>
                <a:gd name="connsiteX54" fmla="*/ 323938 w 5076366"/>
                <a:gd name="connsiteY54" fmla="*/ 2309171 h 10089906"/>
                <a:gd name="connsiteX55" fmla="*/ 307709 w 5076366"/>
                <a:gd name="connsiteY55" fmla="*/ 2512622 h 10089906"/>
                <a:gd name="connsiteX56" fmla="*/ 179177 w 5076366"/>
                <a:gd name="connsiteY56" fmla="*/ 2787917 h 10089906"/>
                <a:gd name="connsiteX57" fmla="*/ 121403 w 5076366"/>
                <a:gd name="connsiteY57" fmla="*/ 3328970 h 10089906"/>
                <a:gd name="connsiteX58" fmla="*/ 79208 w 5076366"/>
                <a:gd name="connsiteY58" fmla="*/ 3585191 h 10089906"/>
                <a:gd name="connsiteX59" fmla="*/ 11 w 5076366"/>
                <a:gd name="connsiteY59" fmla="*/ 3742230 h 10089906"/>
                <a:gd name="connsiteX60" fmla="*/ 11 w 5076366"/>
                <a:gd name="connsiteY60" fmla="*/ 3746681 h 10089906"/>
                <a:gd name="connsiteX61" fmla="*/ 71418 w 5076366"/>
                <a:gd name="connsiteY61" fmla="*/ 3903720 h 10089906"/>
                <a:gd name="connsiteX62" fmla="*/ 475840 w 5076366"/>
                <a:gd name="connsiteY62" fmla="*/ 4259124 h 10089906"/>
                <a:gd name="connsiteX63" fmla="*/ 529719 w 5076366"/>
                <a:gd name="connsiteY63" fmla="*/ 4322702 h 10089906"/>
                <a:gd name="connsiteX64" fmla="*/ 656953 w 5076366"/>
                <a:gd name="connsiteY64" fmla="*/ 4435872 h 10089906"/>
                <a:gd name="connsiteX65" fmla="*/ 742641 w 5076366"/>
                <a:gd name="connsiteY65" fmla="*/ 4474654 h 10089906"/>
                <a:gd name="connsiteX66" fmla="*/ 1073059 w 5076366"/>
                <a:gd name="connsiteY66" fmla="*/ 4866298 h 10089906"/>
                <a:gd name="connsiteX67" fmla="*/ 1073059 w 5076366"/>
                <a:gd name="connsiteY67" fmla="*/ 4867569 h 10089906"/>
                <a:gd name="connsiteX68" fmla="*/ 1387898 w 5076366"/>
                <a:gd name="connsiteY68" fmla="*/ 5257942 h 10089906"/>
                <a:gd name="connsiteX69" fmla="*/ 1646260 w 5076366"/>
                <a:gd name="connsiteY69" fmla="*/ 5388277 h 10089906"/>
                <a:gd name="connsiteX70" fmla="*/ 2119492 w 5076366"/>
                <a:gd name="connsiteY70" fmla="*/ 5530057 h 10089906"/>
                <a:gd name="connsiteX71" fmla="*/ 2854332 w 5076366"/>
                <a:gd name="connsiteY71" fmla="*/ 6017705 h 10089906"/>
                <a:gd name="connsiteX72" fmla="*/ 2872508 w 5076366"/>
                <a:gd name="connsiteY72" fmla="*/ 6885551 h 10089906"/>
                <a:gd name="connsiteX73" fmla="*/ 2771889 w 5076366"/>
                <a:gd name="connsiteY73" fmla="*/ 7290546 h 10089906"/>
                <a:gd name="connsiteX74" fmla="*/ 2762801 w 5076366"/>
                <a:gd name="connsiteY74" fmla="*/ 7747675 h 10089906"/>
                <a:gd name="connsiteX75" fmla="*/ 2405118 w 5076366"/>
                <a:gd name="connsiteY75" fmla="*/ 8274741 h 10089906"/>
                <a:gd name="connsiteX76" fmla="*/ 2275288 w 5076366"/>
                <a:gd name="connsiteY76" fmla="*/ 8533505 h 10089906"/>
                <a:gd name="connsiteX77" fmla="*/ 2251919 w 5076366"/>
                <a:gd name="connsiteY77" fmla="*/ 8689909 h 10089906"/>
                <a:gd name="connsiteX78" fmla="*/ 2114948 w 5076366"/>
                <a:gd name="connsiteY78" fmla="*/ 8917519 h 10089906"/>
                <a:gd name="connsiteX79" fmla="*/ 2061717 w 5076366"/>
                <a:gd name="connsiteY79" fmla="*/ 9408346 h 10089906"/>
                <a:gd name="connsiteX80" fmla="*/ 2830313 w 5076366"/>
                <a:gd name="connsiteY80" fmla="*/ 9789817 h 10089906"/>
                <a:gd name="connsiteX81" fmla="*/ 3191890 w 5076366"/>
                <a:gd name="connsiteY81" fmla="*/ 9736410 h 10089906"/>
                <a:gd name="connsiteX82" fmla="*/ 4470070 w 5076366"/>
                <a:gd name="connsiteY82" fmla="*/ 9597173 h 10089906"/>
                <a:gd name="connsiteX83" fmla="*/ 4611585 w 5076366"/>
                <a:gd name="connsiteY83" fmla="*/ 9564113 h 10089906"/>
                <a:gd name="connsiteX84" fmla="*/ 4823858 w 5076366"/>
                <a:gd name="connsiteY84" fmla="*/ 9615611 h 10089906"/>
                <a:gd name="connsiteX85" fmla="*/ 4902405 w 5076366"/>
                <a:gd name="connsiteY85" fmla="*/ 9815248 h 10089906"/>
                <a:gd name="connsiteX86" fmla="*/ 5004971 w 5076366"/>
                <a:gd name="connsiteY86" fmla="*/ 10038408 h 10089906"/>
                <a:gd name="connsiteX87" fmla="*/ 5061447 w 5076366"/>
                <a:gd name="connsiteY87" fmla="*/ 10094993 h 10089906"/>
                <a:gd name="connsiteX88" fmla="*/ 5077676 w 5076366"/>
                <a:gd name="connsiteY88" fmla="*/ 10094993 h 10089906"/>
                <a:gd name="connsiteX89" fmla="*/ 5010164 w 5076366"/>
                <a:gd name="connsiteY89" fmla="*/ 10027599 h 10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6366" h="10089906">
                  <a:moveTo>
                    <a:pt x="5010164" y="10027599"/>
                  </a:moveTo>
                  <a:cubicBezTo>
                    <a:pt x="4942653" y="9979916"/>
                    <a:pt x="4905651" y="9898536"/>
                    <a:pt x="4915388" y="9817155"/>
                  </a:cubicBezTo>
                  <a:cubicBezTo>
                    <a:pt x="4923178" y="9737682"/>
                    <a:pt x="4892668" y="9658844"/>
                    <a:pt x="4830999" y="9605439"/>
                  </a:cubicBezTo>
                  <a:cubicBezTo>
                    <a:pt x="4769329" y="9552033"/>
                    <a:pt x="4685588" y="9532324"/>
                    <a:pt x="4605743" y="9550761"/>
                  </a:cubicBezTo>
                  <a:lnTo>
                    <a:pt x="4464228" y="9583822"/>
                  </a:lnTo>
                  <a:cubicBezTo>
                    <a:pt x="4046174" y="9683004"/>
                    <a:pt x="3618383" y="9728781"/>
                    <a:pt x="3188645" y="9723059"/>
                  </a:cubicBezTo>
                  <a:cubicBezTo>
                    <a:pt x="3065306" y="9722423"/>
                    <a:pt x="2941318" y="9740861"/>
                    <a:pt x="2822523" y="9778372"/>
                  </a:cubicBezTo>
                  <a:cubicBezTo>
                    <a:pt x="2511579" y="9878190"/>
                    <a:pt x="2175319" y="9712250"/>
                    <a:pt x="2072104" y="9407709"/>
                  </a:cubicBezTo>
                  <a:cubicBezTo>
                    <a:pt x="2017575" y="9248127"/>
                    <a:pt x="2037049" y="9073922"/>
                    <a:pt x="2123387" y="8928328"/>
                  </a:cubicBezTo>
                  <a:lnTo>
                    <a:pt x="2260358" y="8700717"/>
                  </a:lnTo>
                  <a:cubicBezTo>
                    <a:pt x="2290868" y="8649218"/>
                    <a:pt x="2300605" y="8590090"/>
                    <a:pt x="2285675" y="8532869"/>
                  </a:cubicBezTo>
                  <a:cubicBezTo>
                    <a:pt x="2261007" y="8433687"/>
                    <a:pt x="2310991" y="8330690"/>
                    <a:pt x="2406417" y="8290000"/>
                  </a:cubicBezTo>
                  <a:cubicBezTo>
                    <a:pt x="2625181" y="8195268"/>
                    <a:pt x="2768643" y="7982280"/>
                    <a:pt x="2773188" y="7749583"/>
                  </a:cubicBezTo>
                  <a:lnTo>
                    <a:pt x="2782275" y="7292453"/>
                  </a:lnTo>
                  <a:cubicBezTo>
                    <a:pt x="2784872" y="7155124"/>
                    <a:pt x="2818628" y="7016522"/>
                    <a:pt x="2881596" y="6893180"/>
                  </a:cubicBezTo>
                  <a:cubicBezTo>
                    <a:pt x="3020514" y="6615342"/>
                    <a:pt x="3014023" y="6284734"/>
                    <a:pt x="2862121" y="6011982"/>
                  </a:cubicBezTo>
                  <a:cubicBezTo>
                    <a:pt x="2710220" y="5737959"/>
                    <a:pt x="2431734" y="5552946"/>
                    <a:pt x="2116895" y="5517342"/>
                  </a:cubicBezTo>
                  <a:cubicBezTo>
                    <a:pt x="1952660" y="5498268"/>
                    <a:pt x="1796214" y="5450584"/>
                    <a:pt x="1649506" y="5376833"/>
                  </a:cubicBezTo>
                  <a:lnTo>
                    <a:pt x="1391143" y="5246497"/>
                  </a:lnTo>
                  <a:cubicBezTo>
                    <a:pt x="1236645" y="5168932"/>
                    <a:pt x="1124342" y="5029059"/>
                    <a:pt x="1083446" y="4865027"/>
                  </a:cubicBezTo>
                  <a:lnTo>
                    <a:pt x="1083446" y="4863755"/>
                  </a:lnTo>
                  <a:cubicBezTo>
                    <a:pt x="1039303" y="4686371"/>
                    <a:pt x="915315" y="4539505"/>
                    <a:pt x="745887" y="4463210"/>
                  </a:cubicBezTo>
                  <a:lnTo>
                    <a:pt x="660199" y="4424428"/>
                  </a:lnTo>
                  <a:cubicBezTo>
                    <a:pt x="608916" y="4402175"/>
                    <a:pt x="567370" y="4364664"/>
                    <a:pt x="538807" y="4317615"/>
                  </a:cubicBezTo>
                  <a:cubicBezTo>
                    <a:pt x="522578" y="4292184"/>
                    <a:pt x="504402" y="4269932"/>
                    <a:pt x="482331" y="4250858"/>
                  </a:cubicBezTo>
                  <a:lnTo>
                    <a:pt x="77910" y="3895454"/>
                  </a:lnTo>
                  <a:cubicBezTo>
                    <a:pt x="34416" y="3858579"/>
                    <a:pt x="9099" y="3803266"/>
                    <a:pt x="11047" y="3746045"/>
                  </a:cubicBezTo>
                  <a:cubicBezTo>
                    <a:pt x="11696" y="3688824"/>
                    <a:pt x="38960" y="3635418"/>
                    <a:pt x="84401" y="3599178"/>
                  </a:cubicBezTo>
                  <a:cubicBezTo>
                    <a:pt x="169440" y="3531785"/>
                    <a:pt x="188265" y="3414165"/>
                    <a:pt x="129842" y="3323884"/>
                  </a:cubicBezTo>
                  <a:cubicBezTo>
                    <a:pt x="20784" y="3156672"/>
                    <a:pt x="43504" y="2941141"/>
                    <a:pt x="186318" y="2800633"/>
                  </a:cubicBezTo>
                  <a:cubicBezTo>
                    <a:pt x="263567" y="2724339"/>
                    <a:pt x="310955" y="2624520"/>
                    <a:pt x="319394" y="2517073"/>
                  </a:cubicBezTo>
                  <a:lnTo>
                    <a:pt x="335623" y="2313621"/>
                  </a:lnTo>
                  <a:cubicBezTo>
                    <a:pt x="348606" y="2148317"/>
                    <a:pt x="474541" y="2010352"/>
                    <a:pt x="642022" y="1979198"/>
                  </a:cubicBezTo>
                  <a:cubicBezTo>
                    <a:pt x="776397" y="1955039"/>
                    <a:pt x="889998" y="1861578"/>
                    <a:pt x="937386" y="1736329"/>
                  </a:cubicBezTo>
                  <a:lnTo>
                    <a:pt x="993863" y="1589462"/>
                  </a:lnTo>
                  <a:cubicBezTo>
                    <a:pt x="1067217" y="1394912"/>
                    <a:pt x="1250927" y="1265212"/>
                    <a:pt x="1461901" y="1255039"/>
                  </a:cubicBezTo>
                  <a:cubicBezTo>
                    <a:pt x="1526816" y="1252496"/>
                    <a:pt x="1587187" y="1226429"/>
                    <a:pt x="1633926" y="1182560"/>
                  </a:cubicBezTo>
                  <a:cubicBezTo>
                    <a:pt x="1703385" y="1116438"/>
                    <a:pt x="1807899" y="1096729"/>
                    <a:pt x="1898131" y="1129790"/>
                  </a:cubicBezTo>
                  <a:lnTo>
                    <a:pt x="2055875" y="1188282"/>
                  </a:lnTo>
                  <a:cubicBezTo>
                    <a:pt x="2254515" y="1260126"/>
                    <a:pt x="2475876" y="1235330"/>
                    <a:pt x="2649849" y="1120253"/>
                  </a:cubicBezTo>
                  <a:cubicBezTo>
                    <a:pt x="2825120" y="1005176"/>
                    <a:pt x="2932230" y="813805"/>
                    <a:pt x="2936774" y="607175"/>
                  </a:cubicBezTo>
                  <a:cubicBezTo>
                    <a:pt x="2941318" y="425976"/>
                    <a:pt x="3025058" y="254950"/>
                    <a:pt x="3169170" y="139873"/>
                  </a:cubicBezTo>
                  <a:lnTo>
                    <a:pt x="3341844" y="0"/>
                  </a:lnTo>
                  <a:lnTo>
                    <a:pt x="3316528" y="0"/>
                  </a:lnTo>
                  <a:lnTo>
                    <a:pt x="3160082" y="124614"/>
                  </a:lnTo>
                  <a:cubicBezTo>
                    <a:pt x="3013374" y="241598"/>
                    <a:pt x="2926387" y="416439"/>
                    <a:pt x="2921843" y="602724"/>
                  </a:cubicBezTo>
                  <a:cubicBezTo>
                    <a:pt x="2917299" y="803632"/>
                    <a:pt x="2813435" y="991189"/>
                    <a:pt x="2642708" y="1103723"/>
                  </a:cubicBezTo>
                  <a:cubicBezTo>
                    <a:pt x="2473279" y="1216257"/>
                    <a:pt x="2255814" y="1241052"/>
                    <a:pt x="2063665" y="1170480"/>
                  </a:cubicBezTo>
                  <a:lnTo>
                    <a:pt x="1905921" y="1111988"/>
                  </a:lnTo>
                  <a:cubicBezTo>
                    <a:pt x="1809846" y="1075748"/>
                    <a:pt x="1701438" y="1098636"/>
                    <a:pt x="1626786" y="1167937"/>
                  </a:cubicBezTo>
                  <a:cubicBezTo>
                    <a:pt x="1582643" y="1209263"/>
                    <a:pt x="1524219" y="1233423"/>
                    <a:pt x="1463848" y="1235966"/>
                  </a:cubicBezTo>
                  <a:cubicBezTo>
                    <a:pt x="1247032" y="1246139"/>
                    <a:pt x="1059427" y="1380925"/>
                    <a:pt x="982178" y="1579290"/>
                  </a:cubicBezTo>
                  <a:lnTo>
                    <a:pt x="925702" y="1726156"/>
                  </a:lnTo>
                  <a:cubicBezTo>
                    <a:pt x="879612" y="1846955"/>
                    <a:pt x="771853" y="1935965"/>
                    <a:pt x="642672" y="1960125"/>
                  </a:cubicBezTo>
                  <a:cubicBezTo>
                    <a:pt x="469348" y="1993186"/>
                    <a:pt x="336921" y="2136873"/>
                    <a:pt x="323938" y="2309171"/>
                  </a:cubicBezTo>
                  <a:lnTo>
                    <a:pt x="307709" y="2512622"/>
                  </a:lnTo>
                  <a:cubicBezTo>
                    <a:pt x="299270" y="2615619"/>
                    <a:pt x="253830" y="2714166"/>
                    <a:pt x="179177" y="2787917"/>
                  </a:cubicBezTo>
                  <a:cubicBezTo>
                    <a:pt x="31820" y="2932876"/>
                    <a:pt x="7801" y="3155401"/>
                    <a:pt x="121403" y="3328970"/>
                  </a:cubicBezTo>
                  <a:cubicBezTo>
                    <a:pt x="176581" y="3413530"/>
                    <a:pt x="157755" y="3522249"/>
                    <a:pt x="79208" y="3585191"/>
                  </a:cubicBezTo>
                  <a:cubicBezTo>
                    <a:pt x="30521" y="3623339"/>
                    <a:pt x="1959" y="3680559"/>
                    <a:pt x="11" y="3742230"/>
                  </a:cubicBezTo>
                  <a:cubicBezTo>
                    <a:pt x="11" y="3743502"/>
                    <a:pt x="11" y="3745409"/>
                    <a:pt x="11" y="3746681"/>
                  </a:cubicBezTo>
                  <a:cubicBezTo>
                    <a:pt x="-638" y="3807080"/>
                    <a:pt x="26627" y="3863665"/>
                    <a:pt x="71418" y="3903720"/>
                  </a:cubicBezTo>
                  <a:lnTo>
                    <a:pt x="475840" y="4259124"/>
                  </a:lnTo>
                  <a:cubicBezTo>
                    <a:pt x="496612" y="4278197"/>
                    <a:pt x="514789" y="4299178"/>
                    <a:pt x="529719" y="4322702"/>
                  </a:cubicBezTo>
                  <a:cubicBezTo>
                    <a:pt x="559580" y="4371657"/>
                    <a:pt x="603073" y="4411712"/>
                    <a:pt x="656953" y="4435872"/>
                  </a:cubicBezTo>
                  <a:lnTo>
                    <a:pt x="742641" y="4474654"/>
                  </a:lnTo>
                  <a:cubicBezTo>
                    <a:pt x="909473" y="4549677"/>
                    <a:pt x="1028917" y="4692093"/>
                    <a:pt x="1073059" y="4866298"/>
                  </a:cubicBezTo>
                  <a:lnTo>
                    <a:pt x="1073059" y="4867569"/>
                  </a:lnTo>
                  <a:cubicBezTo>
                    <a:pt x="1115254" y="5036052"/>
                    <a:pt x="1230803" y="5178468"/>
                    <a:pt x="1387898" y="5257942"/>
                  </a:cubicBezTo>
                  <a:lnTo>
                    <a:pt x="1646260" y="5388277"/>
                  </a:lnTo>
                  <a:cubicBezTo>
                    <a:pt x="1794916" y="5463300"/>
                    <a:pt x="1953958" y="5511620"/>
                    <a:pt x="2119492" y="5530057"/>
                  </a:cubicBezTo>
                  <a:cubicBezTo>
                    <a:pt x="2431085" y="5566297"/>
                    <a:pt x="2705676" y="5748132"/>
                    <a:pt x="2854332" y="6017705"/>
                  </a:cubicBezTo>
                  <a:cubicBezTo>
                    <a:pt x="3002987" y="6286006"/>
                    <a:pt x="3010128" y="6610256"/>
                    <a:pt x="2872508" y="6885551"/>
                  </a:cubicBezTo>
                  <a:cubicBezTo>
                    <a:pt x="2808242" y="7010800"/>
                    <a:pt x="2774486" y="7150673"/>
                    <a:pt x="2771889" y="7290546"/>
                  </a:cubicBezTo>
                  <a:lnTo>
                    <a:pt x="2762801" y="7747675"/>
                  </a:lnTo>
                  <a:cubicBezTo>
                    <a:pt x="2758257" y="7974651"/>
                    <a:pt x="2618040" y="8181917"/>
                    <a:pt x="2405118" y="8274741"/>
                  </a:cubicBezTo>
                  <a:cubicBezTo>
                    <a:pt x="2302553" y="8318610"/>
                    <a:pt x="2248673" y="8427329"/>
                    <a:pt x="2275288" y="8533505"/>
                  </a:cubicBezTo>
                  <a:cubicBezTo>
                    <a:pt x="2288271" y="8586911"/>
                    <a:pt x="2280481" y="8642860"/>
                    <a:pt x="2251919" y="8689909"/>
                  </a:cubicBezTo>
                  <a:lnTo>
                    <a:pt x="2114948" y="8917519"/>
                  </a:lnTo>
                  <a:cubicBezTo>
                    <a:pt x="2026663" y="9065657"/>
                    <a:pt x="2007189" y="9244313"/>
                    <a:pt x="2061717" y="9408346"/>
                  </a:cubicBezTo>
                  <a:cubicBezTo>
                    <a:pt x="2166231" y="9720516"/>
                    <a:pt x="2511579" y="9890906"/>
                    <a:pt x="2830313" y="9789817"/>
                  </a:cubicBezTo>
                  <a:cubicBezTo>
                    <a:pt x="2946511" y="9752305"/>
                    <a:pt x="3068552" y="9733867"/>
                    <a:pt x="3191890" y="9736410"/>
                  </a:cubicBezTo>
                  <a:cubicBezTo>
                    <a:pt x="3620980" y="9742133"/>
                    <a:pt x="4052016" y="9696356"/>
                    <a:pt x="4470070" y="9597173"/>
                  </a:cubicBezTo>
                  <a:lnTo>
                    <a:pt x="4611585" y="9564113"/>
                  </a:lnTo>
                  <a:cubicBezTo>
                    <a:pt x="4686887" y="9546946"/>
                    <a:pt x="4765434" y="9565384"/>
                    <a:pt x="4823858" y="9615611"/>
                  </a:cubicBezTo>
                  <a:cubicBezTo>
                    <a:pt x="4880983" y="9665838"/>
                    <a:pt x="4910195" y="9740225"/>
                    <a:pt x="4902405" y="9815248"/>
                  </a:cubicBezTo>
                  <a:cubicBezTo>
                    <a:pt x="4892668" y="9902350"/>
                    <a:pt x="4932915" y="9988181"/>
                    <a:pt x="5004971" y="10038408"/>
                  </a:cubicBezTo>
                  <a:cubicBezTo>
                    <a:pt x="5027691" y="10053667"/>
                    <a:pt x="5046517" y="10072741"/>
                    <a:pt x="5061447" y="10094993"/>
                  </a:cubicBezTo>
                  <a:lnTo>
                    <a:pt x="5077676" y="10094993"/>
                  </a:lnTo>
                  <a:cubicBezTo>
                    <a:pt x="5058851" y="10069562"/>
                    <a:pt x="5036780" y="10046037"/>
                    <a:pt x="5010164" y="10027599"/>
                  </a:cubicBezTo>
                  <a:close/>
                </a:path>
              </a:pathLst>
            </a:custGeom>
            <a:grpFill/>
            <a:ln w="6492" cap="flat">
              <a:noFill/>
              <a:prstDash val="solid"/>
              <a:miter/>
            </a:ln>
          </p:spPr>
          <p:txBody>
            <a:bodyPr rtlCol="0" anchor="ctr"/>
            <a:lstStyle/>
            <a:p>
              <a:endParaRPr lang="en-US" sz="1200"/>
            </a:p>
          </p:txBody>
        </p:sp>
        <p:sp>
          <p:nvSpPr>
            <p:cNvPr id="124" name="Freeform: Shape 123">
              <a:extLst>
                <a:ext uri="{FF2B5EF4-FFF2-40B4-BE49-F238E27FC236}">
                  <a16:creationId xmlns:a16="http://schemas.microsoft.com/office/drawing/2014/main" id="{C2AAEEA7-6430-4A9A-9A96-E0EC1D8EA56E}"/>
                </a:ext>
              </a:extLst>
            </p:cNvPr>
            <p:cNvSpPr/>
            <p:nvPr/>
          </p:nvSpPr>
          <p:spPr>
            <a:xfrm>
              <a:off x="4943939" y="54561"/>
              <a:ext cx="3894910" cy="1411443"/>
            </a:xfrm>
            <a:custGeom>
              <a:avLst/>
              <a:gdLst>
                <a:gd name="connsiteX0" fmla="*/ 3537877 w 3894910"/>
                <a:gd name="connsiteY0" fmla="*/ 799817 h 1411442"/>
                <a:gd name="connsiteX1" fmla="*/ 3045171 w 3894910"/>
                <a:gd name="connsiteY1" fmla="*/ 1251225 h 1411442"/>
                <a:gd name="connsiteX2" fmla="*/ 3040627 w 3894910"/>
                <a:gd name="connsiteY2" fmla="*/ 1255675 h 1411442"/>
                <a:gd name="connsiteX3" fmla="*/ 2658276 w 3894910"/>
                <a:gd name="connsiteY3" fmla="*/ 1390462 h 1411442"/>
                <a:gd name="connsiteX4" fmla="*/ 2336297 w 3894910"/>
                <a:gd name="connsiteY4" fmla="*/ 1147592 h 1411442"/>
                <a:gd name="connsiteX5" fmla="*/ 2267487 w 3894910"/>
                <a:gd name="connsiteY5" fmla="*/ 1039508 h 1411442"/>
                <a:gd name="connsiteX6" fmla="*/ 2001335 w 3894910"/>
                <a:gd name="connsiteY6" fmla="*/ 735603 h 1411442"/>
                <a:gd name="connsiteX7" fmla="*/ 1450205 w 3894910"/>
                <a:gd name="connsiteY7" fmla="*/ 504813 h 1411442"/>
                <a:gd name="connsiteX8" fmla="*/ 1158087 w 3894910"/>
                <a:gd name="connsiteY8" fmla="*/ 455858 h 1411442"/>
                <a:gd name="connsiteX9" fmla="*/ 45441 w 3894910"/>
                <a:gd name="connsiteY9" fmla="*/ 0 h 1411442"/>
                <a:gd name="connsiteX10" fmla="*/ 0 w 3894910"/>
                <a:gd name="connsiteY10" fmla="*/ 0 h 1411442"/>
                <a:gd name="connsiteX11" fmla="*/ 1152894 w 3894910"/>
                <a:gd name="connsiteY11" fmla="*/ 471117 h 1411442"/>
                <a:gd name="connsiteX12" fmla="*/ 1450854 w 3894910"/>
                <a:gd name="connsiteY12" fmla="*/ 521979 h 1411442"/>
                <a:gd name="connsiteX13" fmla="*/ 1990299 w 3894910"/>
                <a:gd name="connsiteY13" fmla="*/ 747047 h 1411442"/>
                <a:gd name="connsiteX14" fmla="*/ 2256451 w 3894910"/>
                <a:gd name="connsiteY14" fmla="*/ 1050953 h 1411442"/>
                <a:gd name="connsiteX15" fmla="*/ 2323314 w 3894910"/>
                <a:gd name="connsiteY15" fmla="*/ 1154586 h 1411442"/>
                <a:gd name="connsiteX16" fmla="*/ 2655680 w 3894910"/>
                <a:gd name="connsiteY16" fmla="*/ 1406356 h 1411442"/>
                <a:gd name="connsiteX17" fmla="*/ 3051013 w 3894910"/>
                <a:gd name="connsiteY17" fmla="*/ 1267119 h 1411442"/>
                <a:gd name="connsiteX18" fmla="*/ 3055558 w 3894910"/>
                <a:gd name="connsiteY18" fmla="*/ 1262669 h 1411442"/>
                <a:gd name="connsiteX19" fmla="*/ 3546965 w 3894910"/>
                <a:gd name="connsiteY19" fmla="*/ 813169 h 1411442"/>
                <a:gd name="connsiteX20" fmla="*/ 3892963 w 3894910"/>
                <a:gd name="connsiteY20" fmla="*/ 30518 h 1411442"/>
                <a:gd name="connsiteX21" fmla="*/ 3891016 w 3894910"/>
                <a:gd name="connsiteY21" fmla="*/ 0 h 1411442"/>
                <a:gd name="connsiteX22" fmla="*/ 3875436 w 3894910"/>
                <a:gd name="connsiteY22" fmla="*/ 0 h 1411442"/>
                <a:gd name="connsiteX23" fmla="*/ 3878032 w 3894910"/>
                <a:gd name="connsiteY23" fmla="*/ 30518 h 1411442"/>
                <a:gd name="connsiteX24" fmla="*/ 3537877 w 3894910"/>
                <a:gd name="connsiteY24" fmla="*/ 799817 h 14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94910" h="1411442">
                  <a:moveTo>
                    <a:pt x="3537877" y="799817"/>
                  </a:moveTo>
                  <a:cubicBezTo>
                    <a:pt x="3360659" y="934604"/>
                    <a:pt x="3193826" y="1085285"/>
                    <a:pt x="3045171" y="1251225"/>
                  </a:cubicBezTo>
                  <a:lnTo>
                    <a:pt x="3040627" y="1255675"/>
                  </a:lnTo>
                  <a:cubicBezTo>
                    <a:pt x="2945202" y="1361216"/>
                    <a:pt x="2801739" y="1412078"/>
                    <a:pt x="2658276" y="1390462"/>
                  </a:cubicBezTo>
                  <a:cubicBezTo>
                    <a:pt x="2513516" y="1368845"/>
                    <a:pt x="2394072" y="1277928"/>
                    <a:pt x="2336297" y="1147592"/>
                  </a:cubicBezTo>
                  <a:cubicBezTo>
                    <a:pt x="2318770" y="1107537"/>
                    <a:pt x="2296050" y="1071933"/>
                    <a:pt x="2267487" y="1039508"/>
                  </a:cubicBezTo>
                  <a:lnTo>
                    <a:pt x="2001335" y="735603"/>
                  </a:lnTo>
                  <a:cubicBezTo>
                    <a:pt x="1865662" y="579836"/>
                    <a:pt x="1659881" y="494005"/>
                    <a:pt x="1450205" y="504813"/>
                  </a:cubicBezTo>
                  <a:cubicBezTo>
                    <a:pt x="1350885" y="509900"/>
                    <a:pt x="1249617" y="493369"/>
                    <a:pt x="1158087" y="455858"/>
                  </a:cubicBezTo>
                  <a:lnTo>
                    <a:pt x="45441" y="0"/>
                  </a:lnTo>
                  <a:lnTo>
                    <a:pt x="0" y="0"/>
                  </a:lnTo>
                  <a:lnTo>
                    <a:pt x="1152894" y="471117"/>
                  </a:lnTo>
                  <a:cubicBezTo>
                    <a:pt x="1245722" y="509900"/>
                    <a:pt x="1349587" y="527066"/>
                    <a:pt x="1450854" y="521979"/>
                  </a:cubicBezTo>
                  <a:cubicBezTo>
                    <a:pt x="1655986" y="509900"/>
                    <a:pt x="1857223" y="595730"/>
                    <a:pt x="1990299" y="747047"/>
                  </a:cubicBezTo>
                  <a:lnTo>
                    <a:pt x="2256451" y="1050953"/>
                  </a:lnTo>
                  <a:cubicBezTo>
                    <a:pt x="2285014" y="1082106"/>
                    <a:pt x="2307085" y="1117710"/>
                    <a:pt x="2323314" y="1154586"/>
                  </a:cubicBezTo>
                  <a:cubicBezTo>
                    <a:pt x="2382387" y="1289372"/>
                    <a:pt x="2507024" y="1382832"/>
                    <a:pt x="2655680" y="1406356"/>
                  </a:cubicBezTo>
                  <a:cubicBezTo>
                    <a:pt x="2803037" y="1429245"/>
                    <a:pt x="2951044" y="1377110"/>
                    <a:pt x="3051013" y="1267119"/>
                  </a:cubicBezTo>
                  <a:lnTo>
                    <a:pt x="3055558" y="1262669"/>
                  </a:lnTo>
                  <a:cubicBezTo>
                    <a:pt x="3204213" y="1098636"/>
                    <a:pt x="3369746" y="947320"/>
                    <a:pt x="3546965" y="813169"/>
                  </a:cubicBezTo>
                  <a:cubicBezTo>
                    <a:pt x="3793643" y="626248"/>
                    <a:pt x="3922175" y="334423"/>
                    <a:pt x="3892963" y="30518"/>
                  </a:cubicBezTo>
                  <a:cubicBezTo>
                    <a:pt x="3892313" y="20345"/>
                    <a:pt x="3891665" y="10173"/>
                    <a:pt x="3891016" y="0"/>
                  </a:cubicBezTo>
                  <a:lnTo>
                    <a:pt x="3875436" y="0"/>
                  </a:lnTo>
                  <a:cubicBezTo>
                    <a:pt x="3876085" y="10173"/>
                    <a:pt x="3876734" y="20345"/>
                    <a:pt x="3878032" y="30518"/>
                  </a:cubicBezTo>
                  <a:cubicBezTo>
                    <a:pt x="3907244" y="328701"/>
                    <a:pt x="3780011" y="616711"/>
                    <a:pt x="3537877" y="799817"/>
                  </a:cubicBezTo>
                  <a:close/>
                </a:path>
              </a:pathLst>
            </a:custGeom>
            <a:grpFill/>
            <a:ln w="6492" cap="flat">
              <a:noFill/>
              <a:prstDash val="solid"/>
              <a:miter/>
            </a:ln>
          </p:spPr>
          <p:txBody>
            <a:bodyPr rtlCol="0" anchor="ctr"/>
            <a:lstStyle/>
            <a:p>
              <a:endParaRPr lang="en-US" sz="1200"/>
            </a:p>
          </p:txBody>
        </p:sp>
      </p:grpSp>
      <p:sp>
        <p:nvSpPr>
          <p:cNvPr id="2" name="Rectangle 1">
            <a:extLst>
              <a:ext uri="{FF2B5EF4-FFF2-40B4-BE49-F238E27FC236}">
                <a16:creationId xmlns:a16="http://schemas.microsoft.com/office/drawing/2014/main" id="{58725C97-CF4A-41CF-9EE9-661ADEB2502C}"/>
              </a:ext>
            </a:extLst>
          </p:cNvPr>
          <p:cNvSpPr/>
          <p:nvPr/>
        </p:nvSpPr>
        <p:spPr>
          <a:xfrm>
            <a:off x="1721" y="0"/>
            <a:ext cx="12035305" cy="6857992"/>
          </a:xfrm>
          <a:prstGeom prst="rect">
            <a:avLst/>
          </a:prstGeom>
          <a:gradFill flip="none" rotWithShape="1">
            <a:gsLst>
              <a:gs pos="0">
                <a:schemeClr val="bg1">
                  <a:alpha val="71000"/>
                </a:schemeClr>
              </a:gs>
              <a:gs pos="5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81B7C8B2-BFE4-4F87-8D77-275089823663}"/>
              </a:ext>
            </a:extLst>
          </p:cNvPr>
          <p:cNvSpPr txBox="1"/>
          <p:nvPr/>
        </p:nvSpPr>
        <p:spPr>
          <a:xfrm>
            <a:off x="5837" y="2734053"/>
            <a:ext cx="12185609" cy="1270000"/>
          </a:xfrm>
          <a:prstGeom prst="rect">
            <a:avLst/>
          </a:prstGeom>
        </p:spPr>
        <p:txBody>
          <a:bodyPr vert="horz" wrap="square" lIns="60960" tIns="60960" rIns="60960" bIns="60960" rtlCol="0" anchor="ctr" anchorCtr="0">
            <a:noAutofit/>
          </a:bodyPr>
          <a:lstStyle/>
          <a:p>
            <a:pPr marR="0" algn="ctr" defTabSz="609630" rtl="0" eaLnBrk="1" fontAlgn="auto" latinLnBrk="0" hangingPunct="1">
              <a:lnSpc>
                <a:spcPct val="90000"/>
              </a:lnSpc>
              <a:spcBef>
                <a:spcPts val="667"/>
              </a:spcBef>
              <a:spcAft>
                <a:spcPts val="0"/>
              </a:spcAft>
              <a:buClr>
                <a:srgbClr val="F37120"/>
              </a:buClr>
              <a:buSzTx/>
              <a:tabLst/>
            </a:pPr>
            <a:r>
              <a:rPr kumimoji="0" lang="en-US" sz="4800" b="1" i="0" u="none" strike="noStrike" kern="1200" cap="none" spc="0" normalizeH="0" baseline="0" noProof="0">
                <a:ln>
                  <a:noFill/>
                </a:ln>
                <a:solidFill>
                  <a:srgbClr val="292D2F"/>
                </a:solidFill>
                <a:effectLst/>
                <a:uLnTx/>
                <a:uFillTx/>
                <a:latin typeface="Arial" panose="020B0604020202020204" pitchFamily="34" charset="0"/>
                <a:ea typeface="+mn-ea"/>
                <a:cs typeface="Arial" panose="020B0604020202020204" pitchFamily="34" charset="0"/>
              </a:rPr>
              <a:t>Questions</a:t>
            </a:r>
          </a:p>
        </p:txBody>
      </p:sp>
      <p:pic>
        <p:nvPicPr>
          <p:cNvPr id="20" name="Graphic 19">
            <a:extLst>
              <a:ext uri="{FF2B5EF4-FFF2-40B4-BE49-F238E27FC236}">
                <a16:creationId xmlns:a16="http://schemas.microsoft.com/office/drawing/2014/main" id="{50F27032-B1AA-4B09-8F08-B935F5DC6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156" y="177800"/>
            <a:ext cx="5290693" cy="892909"/>
          </a:xfrm>
          <a:prstGeom prst="rect">
            <a:avLst/>
          </a:prstGeom>
        </p:spPr>
      </p:pic>
      <p:sp>
        <p:nvSpPr>
          <p:cNvPr id="22" name="Right Triangle 21">
            <a:extLst>
              <a:ext uri="{FF2B5EF4-FFF2-40B4-BE49-F238E27FC236}">
                <a16:creationId xmlns:a16="http://schemas.microsoft.com/office/drawing/2014/main" id="{CE563698-E09A-4804-9F5F-78826669FDBA}"/>
              </a:ext>
            </a:extLst>
          </p:cNvPr>
          <p:cNvSpPr/>
          <p:nvPr/>
        </p:nvSpPr>
        <p:spPr>
          <a:xfrm flipH="1">
            <a:off x="9602600" y="2362200"/>
            <a:ext cx="2590800"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ight Triangle 22">
            <a:extLst>
              <a:ext uri="{FF2B5EF4-FFF2-40B4-BE49-F238E27FC236}">
                <a16:creationId xmlns:a16="http://schemas.microsoft.com/office/drawing/2014/main" id="{E8FBD97B-A029-410F-A57D-49A4D4C27B94}"/>
              </a:ext>
            </a:extLst>
          </p:cNvPr>
          <p:cNvSpPr/>
          <p:nvPr/>
        </p:nvSpPr>
        <p:spPr>
          <a:xfrm flipH="1">
            <a:off x="10392572" y="3733800"/>
            <a:ext cx="1800385"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 name="Group 23">
            <a:extLst>
              <a:ext uri="{FF2B5EF4-FFF2-40B4-BE49-F238E27FC236}">
                <a16:creationId xmlns:a16="http://schemas.microsoft.com/office/drawing/2014/main" id="{02F23FD6-C54A-4A3B-8197-522F4A541271}"/>
              </a:ext>
            </a:extLst>
          </p:cNvPr>
          <p:cNvGrpSpPr/>
          <p:nvPr/>
        </p:nvGrpSpPr>
        <p:grpSpPr>
          <a:xfrm>
            <a:off x="10864630" y="4550153"/>
            <a:ext cx="1329944" cy="2307840"/>
            <a:chOff x="16296945" y="6825229"/>
            <a:chExt cx="1994916" cy="3461760"/>
          </a:xfrm>
        </p:grpSpPr>
        <p:sp>
          <p:nvSpPr>
            <p:cNvPr id="25" name="Right Triangle 24">
              <a:extLst>
                <a:ext uri="{FF2B5EF4-FFF2-40B4-BE49-F238E27FC236}">
                  <a16:creationId xmlns:a16="http://schemas.microsoft.com/office/drawing/2014/main" id="{636DEA05-B511-4C2A-B5CF-8BBCCD32BB11}"/>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ight Triangle 25">
              <a:extLst>
                <a:ext uri="{FF2B5EF4-FFF2-40B4-BE49-F238E27FC236}">
                  <a16:creationId xmlns:a16="http://schemas.microsoft.com/office/drawing/2014/main" id="{D7E88052-6CF9-41CB-89DC-58BC8C9F5E87}"/>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 name="Right Triangle 28">
            <a:extLst>
              <a:ext uri="{FF2B5EF4-FFF2-40B4-BE49-F238E27FC236}">
                <a16:creationId xmlns:a16="http://schemas.microsoft.com/office/drawing/2014/main" id="{AE1F0704-84BE-4CE1-83C5-29B6E17A4443}"/>
              </a:ext>
            </a:extLst>
          </p:cNvPr>
          <p:cNvSpPr/>
          <p:nvPr/>
        </p:nvSpPr>
        <p:spPr>
          <a:xfrm>
            <a:off x="1722" y="2362200"/>
            <a:ext cx="2436299" cy="4495793"/>
          </a:xfrm>
          <a:prstGeom prst="rtTriangle">
            <a:avLst/>
          </a:prstGeom>
          <a:solidFill>
            <a:srgbClr val="0099D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ight Triangle 29">
            <a:extLst>
              <a:ext uri="{FF2B5EF4-FFF2-40B4-BE49-F238E27FC236}">
                <a16:creationId xmlns:a16="http://schemas.microsoft.com/office/drawing/2014/main" id="{EB0839C5-78E9-4A63-A7B4-155814015980}"/>
              </a:ext>
            </a:extLst>
          </p:cNvPr>
          <p:cNvSpPr/>
          <p:nvPr/>
        </p:nvSpPr>
        <p:spPr>
          <a:xfrm>
            <a:off x="1279" y="3733800"/>
            <a:ext cx="1693021" cy="3124193"/>
          </a:xfrm>
          <a:prstGeom prst="rtTriangle">
            <a:avLst/>
          </a:prstGeom>
          <a:solidFill>
            <a:srgbClr val="29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1" name="Group 30">
            <a:extLst>
              <a:ext uri="{FF2B5EF4-FFF2-40B4-BE49-F238E27FC236}">
                <a16:creationId xmlns:a16="http://schemas.microsoft.com/office/drawing/2014/main" id="{2304272A-0B22-4656-A802-34FDCB782F99}"/>
              </a:ext>
            </a:extLst>
          </p:cNvPr>
          <p:cNvGrpSpPr/>
          <p:nvPr/>
        </p:nvGrpSpPr>
        <p:grpSpPr>
          <a:xfrm flipH="1">
            <a:off x="2896" y="4550153"/>
            <a:ext cx="1250633" cy="2307840"/>
            <a:chOff x="16296945" y="6825229"/>
            <a:chExt cx="1994916" cy="3461760"/>
          </a:xfrm>
        </p:grpSpPr>
        <p:sp>
          <p:nvSpPr>
            <p:cNvPr id="32" name="Right Triangle 31">
              <a:extLst>
                <a:ext uri="{FF2B5EF4-FFF2-40B4-BE49-F238E27FC236}">
                  <a16:creationId xmlns:a16="http://schemas.microsoft.com/office/drawing/2014/main" id="{1F462279-F7C4-44B2-8908-7DCBD6377AA9}"/>
                </a:ext>
              </a:extLst>
            </p:cNvPr>
            <p:cNvSpPr/>
            <p:nvPr/>
          </p:nvSpPr>
          <p:spPr>
            <a:xfrm flipH="1">
              <a:off x="16296945" y="6825229"/>
              <a:ext cx="1994916" cy="3461760"/>
            </a:xfrm>
            <a:prstGeom prst="rtTriangle">
              <a:avLst/>
            </a:prstGeom>
            <a:solidFill>
              <a:srgbClr val="F37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ight Triangle 32">
              <a:extLst>
                <a:ext uri="{FF2B5EF4-FFF2-40B4-BE49-F238E27FC236}">
                  <a16:creationId xmlns:a16="http://schemas.microsoft.com/office/drawing/2014/main" id="{6D29CA73-A8B9-4CC7-AFCD-3E235E892ED0}"/>
                </a:ext>
              </a:extLst>
            </p:cNvPr>
            <p:cNvSpPr/>
            <p:nvPr/>
          </p:nvSpPr>
          <p:spPr>
            <a:xfrm flipH="1">
              <a:off x="16596566" y="7353299"/>
              <a:ext cx="1690603" cy="2933689"/>
            </a:xfrm>
            <a:prstGeom prst="rtTriangle">
              <a:avLst/>
            </a:prstGeom>
            <a:solidFill>
              <a:srgbClr val="D01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1" name="Rectangle 20">
            <a:extLst>
              <a:ext uri="{FF2B5EF4-FFF2-40B4-BE49-F238E27FC236}">
                <a16:creationId xmlns:a16="http://schemas.microsoft.com/office/drawing/2014/main" id="{5F2E18BC-1AFB-41ED-80C8-49236C8CEB8B}"/>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496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379A-AA8C-120A-9D23-F168F4B67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B390F9-1156-EFC8-8995-0C7A33A4B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2A9B60-7393-275B-411C-46D312E1F6DC}"/>
              </a:ext>
            </a:extLst>
          </p:cNvPr>
          <p:cNvSpPr>
            <a:spLocks noGrp="1"/>
          </p:cNvSpPr>
          <p:nvPr>
            <p:ph type="dt" sz="half" idx="10"/>
          </p:nvPr>
        </p:nvSpPr>
        <p:spPr/>
        <p:txBody>
          <a:bodyPr/>
          <a:lstStyle/>
          <a:p>
            <a:pPr>
              <a:defRPr/>
            </a:pPr>
            <a:fld id="{9F166FE8-9AEA-4C77-A946-7995F44DA15C}" type="datetime3">
              <a:rPr lang="en-US" smtClean="0">
                <a:solidFill>
                  <a:prstClr val="black">
                    <a:tint val="75000"/>
                  </a:prstClr>
                </a:solidFill>
              </a:rPr>
              <a:t>10 November 2022</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95A8101-FF9F-3A5F-80BD-8339E1C4E9A3}"/>
              </a:ext>
            </a:extLst>
          </p:cNvPr>
          <p:cNvSpPr>
            <a:spLocks noGrp="1"/>
          </p:cNvSpPr>
          <p:nvPr>
            <p:ph type="sldNum" sz="quarter" idx="11"/>
          </p:nvPr>
        </p:nvSpPr>
        <p:spPr/>
        <p:txBody>
          <a:bodyPr/>
          <a:lstStyle/>
          <a:p>
            <a:pPr>
              <a:defRPr/>
            </a:pPr>
            <a:fld id="{952F91D9-4E54-4EA5-963F-52B6B7FFD99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554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ontent, BG Light Watermark">
    <p:spTree>
      <p:nvGrpSpPr>
        <p:cNvPr id="1" name=""/>
        <p:cNvGrpSpPr/>
        <p:nvPr/>
      </p:nvGrpSpPr>
      <p:grpSpPr>
        <a:xfrm>
          <a:off x="0" y="0"/>
          <a:ext cx="0" cy="0"/>
          <a:chOff x="0" y="0"/>
          <a:chExt cx="0" cy="0"/>
        </a:xfrm>
      </p:grpSpPr>
      <p:sp>
        <p:nvSpPr>
          <p:cNvPr id="13" name="Rectangle 12"/>
          <p:cNvSpPr/>
          <p:nvPr/>
        </p:nvSpPr>
        <p:spPr>
          <a:xfrm>
            <a:off x="1" y="0"/>
            <a:ext cx="12039600" cy="6858000"/>
          </a:xfrm>
          <a:prstGeom prst="rect">
            <a:avLst/>
          </a:prstGeom>
          <a:gradFill flip="none" rotWithShape="1">
            <a:gsLst>
              <a:gs pos="10000">
                <a:srgbClr val="E9F0F2"/>
              </a:gs>
              <a:gs pos="7700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 name="Graphic 3">
            <a:extLst>
              <a:ext uri="{FF2B5EF4-FFF2-40B4-BE49-F238E27FC236}">
                <a16:creationId xmlns:a16="http://schemas.microsoft.com/office/drawing/2014/main" id="{AB3751D1-7570-454A-B480-2055EEF1099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1" y="-1"/>
            <a:ext cx="12192001" cy="6858000"/>
          </a:xfrm>
          <a:prstGeom prst="rect">
            <a:avLst/>
          </a:prstGeom>
        </p:spPr>
      </p:pic>
      <p:grpSp>
        <p:nvGrpSpPr>
          <p:cNvPr id="52" name="Group 51">
            <a:extLst>
              <a:ext uri="{FF2B5EF4-FFF2-40B4-BE49-F238E27FC236}">
                <a16:creationId xmlns:a16="http://schemas.microsoft.com/office/drawing/2014/main" id="{6443609E-76A5-4EC2-A454-4CE9CDC67971}"/>
              </a:ext>
            </a:extLst>
          </p:cNvPr>
          <p:cNvGrpSpPr/>
          <p:nvPr/>
        </p:nvGrpSpPr>
        <p:grpSpPr>
          <a:xfrm rot="16200000">
            <a:off x="9183145" y="-547145"/>
            <a:ext cx="2309311" cy="3403600"/>
            <a:chOff x="7391400" y="2619375"/>
            <a:chExt cx="3425190" cy="5048250"/>
          </a:xfrm>
          <a:solidFill>
            <a:srgbClr val="EDF2F5"/>
          </a:solidFill>
        </p:grpSpPr>
        <p:sp>
          <p:nvSpPr>
            <p:cNvPr id="36" name="Freeform: Shape 35">
              <a:extLst>
                <a:ext uri="{FF2B5EF4-FFF2-40B4-BE49-F238E27FC236}">
                  <a16:creationId xmlns:a16="http://schemas.microsoft.com/office/drawing/2014/main" id="{9B58BB04-42BB-4830-BF00-13316999E9B4}"/>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34BD5517-B248-4E1B-8F16-55035FCD7CE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7938FA75-5321-47C4-9A11-7B02F3A182A6}"/>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13A4C1B0-73EA-4024-81B8-D29B4410E89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640360DB-6155-4A71-B927-85AFE418B5DD}"/>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CF898B56-32C4-41E5-B4BC-A49AD9DB97DD}"/>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CC81D3A9-B43E-480C-929A-6FE665D7814E}"/>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CF93880A-FD68-4AA8-A5BD-385D0F48CA4F}"/>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31F2DFAD-B100-407D-9784-ECE8BC9C8BA4}"/>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C931D374-CF04-4288-B862-94E1DEDB5970}"/>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B03FD97A-7572-4F90-B26A-6DFAC9689B6A}"/>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7F339571-3E65-4958-B933-1C805C85966F}"/>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BA952FC7-5389-48E5-B788-AA62B5A12305}"/>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2D420E9-D0FB-4916-8D99-4CE2FE8C18F9}"/>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E4C5C5C6-4189-4AD9-8C2E-60B786209369}"/>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D1E0CFF6-EFFD-4EE9-89D9-F1E0ACA8ACA0}"/>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53" name="Group 52">
            <a:extLst>
              <a:ext uri="{FF2B5EF4-FFF2-40B4-BE49-F238E27FC236}">
                <a16:creationId xmlns:a16="http://schemas.microsoft.com/office/drawing/2014/main" id="{4CD0B5D6-FFD8-4524-B476-3A37441A443D}"/>
              </a:ext>
            </a:extLst>
          </p:cNvPr>
          <p:cNvGrpSpPr/>
          <p:nvPr/>
        </p:nvGrpSpPr>
        <p:grpSpPr>
          <a:xfrm rot="5400000">
            <a:off x="583748" y="3810446"/>
            <a:ext cx="2463804" cy="3631302"/>
            <a:chOff x="7391400" y="2619375"/>
            <a:chExt cx="3425190" cy="5048250"/>
          </a:xfrm>
          <a:gradFill>
            <a:gsLst>
              <a:gs pos="100000">
                <a:srgbClr val="E9EFF3"/>
              </a:gs>
              <a:gs pos="0">
                <a:schemeClr val="bg1"/>
              </a:gs>
            </a:gsLst>
            <a:lin ang="5400000" scaled="1"/>
          </a:gradFill>
        </p:grpSpPr>
        <p:sp>
          <p:nvSpPr>
            <p:cNvPr id="54" name="Freeform: Shape 53">
              <a:extLst>
                <a:ext uri="{FF2B5EF4-FFF2-40B4-BE49-F238E27FC236}">
                  <a16:creationId xmlns:a16="http://schemas.microsoft.com/office/drawing/2014/main" id="{16557D41-B0E6-445F-8EF1-436EEBFABDA3}"/>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F9FB41F0-D351-4A13-8570-6EB5595BDA4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C62DB522-4CF3-4503-A3B9-04A2B0992499}"/>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69D494B6-0411-4181-A36C-758DEC237650}"/>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D7B53809-AD00-49D4-89A9-21C186E8AD33}"/>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69356A4A-3CA3-4326-B914-1A86C108A2D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D3E0DF90-6F19-4E8E-8C73-B3AE73E6263F}"/>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362619AF-72AC-43FA-B833-9F7AD4A0469B}"/>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48FFCBEB-F2CC-42EF-92DD-7C2C2512C73C}"/>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34E7E8CF-F12F-43A8-8BF7-EBC369884B89}"/>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A16C53B-608C-4C07-9B46-167318946354}"/>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B1F2251F-64FA-4738-90AD-D68B332AA260}"/>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D7980931-B451-4451-8941-57DBCD8F236A}"/>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AC3CDD0E-C84C-478E-BB3E-68AA2B26E288}"/>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35429F9B-BFB6-4C67-8763-D995AA6421ED}"/>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7609A401-63C4-4032-A48C-40E6547B361B}"/>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20" name="Text Placeholder 5">
            <a:extLst>
              <a:ext uri="{FF2B5EF4-FFF2-40B4-BE49-F238E27FC236}">
                <a16:creationId xmlns:a16="http://schemas.microsoft.com/office/drawing/2014/main" id="{9FC87C06-3B86-40F8-8F68-F44AB176F2B4}"/>
              </a:ext>
            </a:extLst>
          </p:cNvPr>
          <p:cNvSpPr>
            <a:spLocks noGrp="1"/>
          </p:cNvSpPr>
          <p:nvPr>
            <p:ph type="body" sz="quarter" idx="12"/>
          </p:nvPr>
        </p:nvSpPr>
        <p:spPr>
          <a:xfrm>
            <a:off x="254000" y="966259"/>
            <a:ext cx="11531601" cy="5210705"/>
          </a:xfrm>
          <a:prstGeom prst="rect">
            <a:avLst/>
          </a:prstGeom>
        </p:spPr>
        <p:txBody>
          <a:bodyPr/>
          <a:lstStyle>
            <a:lvl1pPr marL="459340" indent="-459340">
              <a:buFont typeface="Arial" panose="020B0604020202020204" pitchFamily="34" charset="0"/>
              <a:buChar char="•"/>
              <a:defRPr/>
            </a:lvl1pPr>
            <a:lvl2pPr marL="684776" indent="-459340">
              <a:buFont typeface="Arial" panose="020B0604020202020204" pitchFamily="34" charset="0"/>
              <a:buChar char="+"/>
              <a:defRPr/>
            </a:lvl2pPr>
            <a:lvl3pPr marL="914446" indent="-457223">
              <a:buFont typeface="Arial" panose="020B0604020202020204" pitchFamily="34" charset="0"/>
              <a:buChar char="▪"/>
              <a:defRPr/>
            </a:lvl3pPr>
            <a:lvl4pPr marL="1144116" indent="-457223">
              <a:buFont typeface="Arial" panose="020B0604020202020204" pitchFamily="34" charset="0"/>
              <a:buChar char="○"/>
              <a:defRPr/>
            </a:lvl4pPr>
            <a:lvl5pPr marL="1373785" indent="-306932">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C05AA07D-6577-4728-93B7-54A32298AABB}"/>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a:extLst>
              <a:ext uri="{FF2B5EF4-FFF2-40B4-BE49-F238E27FC236}">
                <a16:creationId xmlns:a16="http://schemas.microsoft.com/office/drawing/2014/main" id="{2FC720F8-1621-4561-B333-0BEF60B95B0C}"/>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rgbClr val="869297"/>
                </a:solidFill>
                <a:effectLst/>
                <a:latin typeface="+mn-lt"/>
                <a:ea typeface="+mn-ea"/>
                <a:cs typeface="+mn-cs"/>
              </a:rPr>
              <a:t>© Everbridge, Inc. Confidential &amp; Proprietary.</a:t>
            </a:r>
          </a:p>
        </p:txBody>
      </p:sp>
      <p:sp>
        <p:nvSpPr>
          <p:cNvPr id="25" name="TextBox 24">
            <a:extLst>
              <a:ext uri="{FF2B5EF4-FFF2-40B4-BE49-F238E27FC236}">
                <a16:creationId xmlns:a16="http://schemas.microsoft.com/office/drawing/2014/main" id="{ABED857A-2D53-4F7C-8D2E-DAB1AC27DF77}"/>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A05C28DB-0C3A-4408-B06E-DC350D1E8CF7}" type="slidenum">
              <a:rPr kumimoji="0" lang="en-US" sz="800" b="1" i="0" u="none" strike="noStrike" kern="1200" cap="none" spc="0" normalizeH="0" baseline="0" noProof="0" smtClean="0">
                <a:ln>
                  <a:noFill/>
                </a:ln>
                <a:solidFill>
                  <a:srgbClr val="869297"/>
                </a:solidFill>
                <a:effectLst/>
                <a:uLnTx/>
                <a:uFillTx/>
                <a:latin typeface="Arial" panose="020B0604020202020204" pitchFamily="34" charset="0"/>
                <a:ea typeface="+mn-ea"/>
                <a:cs typeface="Arial" panose="020B0604020202020204" pitchFamily="34" charset="0"/>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rgbClr val="869297"/>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EB3CB8A8-F15D-41C7-B32E-E67B813A200C}"/>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27" name="Title Placeholder 8">
            <a:extLst>
              <a:ext uri="{FF2B5EF4-FFF2-40B4-BE49-F238E27FC236}">
                <a16:creationId xmlns:a16="http://schemas.microsoft.com/office/drawing/2014/main" id="{0EE7312E-9C7C-40AE-974B-3BD332FF073D}"/>
              </a:ext>
            </a:extLst>
          </p:cNvPr>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535A5D"/>
                </a:solidFill>
              </a:defRPr>
            </a:lvl1pPr>
          </a:lstStyle>
          <a:p>
            <a:pPr lvl="0"/>
            <a:r>
              <a:rPr lang="en-US"/>
              <a:t>Click to edit Master title style</a:t>
            </a:r>
          </a:p>
        </p:txBody>
      </p:sp>
      <p:pic>
        <p:nvPicPr>
          <p:cNvPr id="10" name="Graphic 9">
            <a:extLst>
              <a:ext uri="{FF2B5EF4-FFF2-40B4-BE49-F238E27FC236}">
                <a16:creationId xmlns:a16="http://schemas.microsoft.com/office/drawing/2014/main" id="{407CFB95-F9A9-4659-BE2E-DE2AA97FA9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2391226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 Subheader + Content, BG Light Watermark">
    <p:spTree>
      <p:nvGrpSpPr>
        <p:cNvPr id="1" name=""/>
        <p:cNvGrpSpPr/>
        <p:nvPr/>
      </p:nvGrpSpPr>
      <p:grpSpPr>
        <a:xfrm>
          <a:off x="0" y="0"/>
          <a:ext cx="0" cy="0"/>
          <a:chOff x="0" y="0"/>
          <a:chExt cx="0" cy="0"/>
        </a:xfrm>
      </p:grpSpPr>
      <p:sp>
        <p:nvSpPr>
          <p:cNvPr id="13" name="Rectangle 12"/>
          <p:cNvSpPr/>
          <p:nvPr/>
        </p:nvSpPr>
        <p:spPr>
          <a:xfrm>
            <a:off x="1" y="0"/>
            <a:ext cx="12039600" cy="6858000"/>
          </a:xfrm>
          <a:prstGeom prst="rect">
            <a:avLst/>
          </a:prstGeom>
          <a:gradFill flip="none" rotWithShape="1">
            <a:gsLst>
              <a:gs pos="10000">
                <a:srgbClr val="E9F0F2"/>
              </a:gs>
              <a:gs pos="7700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4" name="Graphic 3">
            <a:extLst>
              <a:ext uri="{FF2B5EF4-FFF2-40B4-BE49-F238E27FC236}">
                <a16:creationId xmlns:a16="http://schemas.microsoft.com/office/drawing/2014/main" id="{AB3751D1-7570-454A-B480-2055EEF1099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4" t="406" r="88" b="473"/>
          <a:stretch/>
        </p:blipFill>
        <p:spPr>
          <a:xfrm>
            <a:off x="-1" y="-1"/>
            <a:ext cx="12192001" cy="6858000"/>
          </a:xfrm>
          <a:prstGeom prst="rect">
            <a:avLst/>
          </a:prstGeom>
        </p:spPr>
      </p:pic>
      <p:grpSp>
        <p:nvGrpSpPr>
          <p:cNvPr id="52" name="Group 51">
            <a:extLst>
              <a:ext uri="{FF2B5EF4-FFF2-40B4-BE49-F238E27FC236}">
                <a16:creationId xmlns:a16="http://schemas.microsoft.com/office/drawing/2014/main" id="{6443609E-76A5-4EC2-A454-4CE9CDC67971}"/>
              </a:ext>
            </a:extLst>
          </p:cNvPr>
          <p:cNvGrpSpPr/>
          <p:nvPr/>
        </p:nvGrpSpPr>
        <p:grpSpPr>
          <a:xfrm rot="16200000">
            <a:off x="9183145" y="-547145"/>
            <a:ext cx="2309311" cy="3403600"/>
            <a:chOff x="7391400" y="2619375"/>
            <a:chExt cx="3425190" cy="5048250"/>
          </a:xfrm>
          <a:solidFill>
            <a:srgbClr val="EDF2F5"/>
          </a:solidFill>
        </p:grpSpPr>
        <p:sp>
          <p:nvSpPr>
            <p:cNvPr id="36" name="Freeform: Shape 35">
              <a:extLst>
                <a:ext uri="{FF2B5EF4-FFF2-40B4-BE49-F238E27FC236}">
                  <a16:creationId xmlns:a16="http://schemas.microsoft.com/office/drawing/2014/main" id="{9B58BB04-42BB-4830-BF00-13316999E9B4}"/>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34BD5517-B248-4E1B-8F16-55035FCD7CE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7938FA75-5321-47C4-9A11-7B02F3A182A6}"/>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13A4C1B0-73EA-4024-81B8-D29B4410E89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640360DB-6155-4A71-B927-85AFE418B5DD}"/>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CF898B56-32C4-41E5-B4BC-A49AD9DB97DD}"/>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CC81D3A9-B43E-480C-929A-6FE665D7814E}"/>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CF93880A-FD68-4AA8-A5BD-385D0F48CA4F}"/>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31F2DFAD-B100-407D-9784-ECE8BC9C8BA4}"/>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C931D374-CF04-4288-B862-94E1DEDB5970}"/>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B03FD97A-7572-4F90-B26A-6DFAC9689B6A}"/>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7F339571-3E65-4958-B933-1C805C85966F}"/>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BA952FC7-5389-48E5-B788-AA62B5A12305}"/>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52D420E9-D0FB-4916-8D99-4CE2FE8C18F9}"/>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50" name="Freeform: Shape 49">
              <a:extLst>
                <a:ext uri="{FF2B5EF4-FFF2-40B4-BE49-F238E27FC236}">
                  <a16:creationId xmlns:a16="http://schemas.microsoft.com/office/drawing/2014/main" id="{E4C5C5C6-4189-4AD9-8C2E-60B786209369}"/>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51" name="Freeform: Shape 50">
              <a:extLst>
                <a:ext uri="{FF2B5EF4-FFF2-40B4-BE49-F238E27FC236}">
                  <a16:creationId xmlns:a16="http://schemas.microsoft.com/office/drawing/2014/main" id="{D1E0CFF6-EFFD-4EE9-89D9-F1E0ACA8ACA0}"/>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53" name="Group 52">
            <a:extLst>
              <a:ext uri="{FF2B5EF4-FFF2-40B4-BE49-F238E27FC236}">
                <a16:creationId xmlns:a16="http://schemas.microsoft.com/office/drawing/2014/main" id="{4CD0B5D6-FFD8-4524-B476-3A37441A443D}"/>
              </a:ext>
            </a:extLst>
          </p:cNvPr>
          <p:cNvGrpSpPr/>
          <p:nvPr/>
        </p:nvGrpSpPr>
        <p:grpSpPr>
          <a:xfrm rot="5400000">
            <a:off x="583748" y="3810446"/>
            <a:ext cx="2463804" cy="3631302"/>
            <a:chOff x="7391400" y="2619375"/>
            <a:chExt cx="3425190" cy="5048250"/>
          </a:xfrm>
          <a:gradFill>
            <a:gsLst>
              <a:gs pos="100000">
                <a:srgbClr val="E9EFF3"/>
              </a:gs>
              <a:gs pos="0">
                <a:schemeClr val="bg1"/>
              </a:gs>
            </a:gsLst>
            <a:lin ang="5400000" scaled="1"/>
          </a:gradFill>
        </p:grpSpPr>
        <p:sp>
          <p:nvSpPr>
            <p:cNvPr id="54" name="Freeform: Shape 53">
              <a:extLst>
                <a:ext uri="{FF2B5EF4-FFF2-40B4-BE49-F238E27FC236}">
                  <a16:creationId xmlns:a16="http://schemas.microsoft.com/office/drawing/2014/main" id="{16557D41-B0E6-445F-8EF1-436EEBFABDA3}"/>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5" name="Freeform: Shape 54">
              <a:extLst>
                <a:ext uri="{FF2B5EF4-FFF2-40B4-BE49-F238E27FC236}">
                  <a16:creationId xmlns:a16="http://schemas.microsoft.com/office/drawing/2014/main" id="{F9FB41F0-D351-4A13-8570-6EB5595BDA44}"/>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C62DB522-4CF3-4503-A3B9-04A2B0992499}"/>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69D494B6-0411-4181-A36C-758DEC237650}"/>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D7B53809-AD00-49D4-89A9-21C186E8AD33}"/>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69356A4A-3CA3-4326-B914-1A86C108A2D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D3E0DF90-6F19-4E8E-8C73-B3AE73E6263F}"/>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362619AF-72AC-43FA-B833-9F7AD4A0469B}"/>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48FFCBEB-F2CC-42EF-92DD-7C2C2512C73C}"/>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34E7E8CF-F12F-43A8-8BF7-EBC369884B89}"/>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2A16C53B-608C-4C07-9B46-167318946354}"/>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B1F2251F-64FA-4738-90AD-D68B332AA260}"/>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D7980931-B451-4451-8941-57DBCD8F236A}"/>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AC3CDD0E-C84C-478E-BB3E-68AA2B26E288}"/>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35429F9B-BFB6-4C67-8763-D995AA6421ED}"/>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7609A401-63C4-4032-A48C-40E6547B361B}"/>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22" name="Rectangle 21">
            <a:extLst>
              <a:ext uri="{FF2B5EF4-FFF2-40B4-BE49-F238E27FC236}">
                <a16:creationId xmlns:a16="http://schemas.microsoft.com/office/drawing/2014/main" id="{C05AA07D-6577-4728-93B7-54A32298AABB}"/>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a:extLst>
              <a:ext uri="{FF2B5EF4-FFF2-40B4-BE49-F238E27FC236}">
                <a16:creationId xmlns:a16="http://schemas.microsoft.com/office/drawing/2014/main" id="{2FC720F8-1621-4561-B333-0BEF60B95B0C}"/>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rgbClr val="869297"/>
                </a:solidFill>
                <a:effectLst/>
                <a:latin typeface="+mn-lt"/>
                <a:ea typeface="+mn-ea"/>
                <a:cs typeface="+mn-cs"/>
              </a:rPr>
              <a:t>© Everbridge, Inc. Confidential &amp; Proprietary.</a:t>
            </a:r>
          </a:p>
        </p:txBody>
      </p:sp>
      <p:sp>
        <p:nvSpPr>
          <p:cNvPr id="25" name="TextBox 24">
            <a:extLst>
              <a:ext uri="{FF2B5EF4-FFF2-40B4-BE49-F238E27FC236}">
                <a16:creationId xmlns:a16="http://schemas.microsoft.com/office/drawing/2014/main" id="{ABED857A-2D53-4F7C-8D2E-DAB1AC27DF77}"/>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A05C28DB-0C3A-4408-B06E-DC350D1E8CF7}" type="slidenum">
              <a:rPr kumimoji="0" lang="en-US" sz="800" b="1" i="0" u="none" strike="noStrike" kern="1200" cap="none" spc="0" normalizeH="0" baseline="0" noProof="0" smtClean="0">
                <a:ln>
                  <a:noFill/>
                </a:ln>
                <a:solidFill>
                  <a:srgbClr val="869297"/>
                </a:solidFill>
                <a:effectLst/>
                <a:uLnTx/>
                <a:uFillTx/>
                <a:latin typeface="Arial" panose="020B0604020202020204" pitchFamily="34" charset="0"/>
                <a:ea typeface="+mn-ea"/>
                <a:cs typeface="Arial" panose="020B0604020202020204" pitchFamily="34" charset="0"/>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rgbClr val="869297"/>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EB3CB8A8-F15D-41C7-B32E-E67B813A200C}"/>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27" name="Title Placeholder 8">
            <a:extLst>
              <a:ext uri="{FF2B5EF4-FFF2-40B4-BE49-F238E27FC236}">
                <a16:creationId xmlns:a16="http://schemas.microsoft.com/office/drawing/2014/main" id="{0EE7312E-9C7C-40AE-974B-3BD332FF073D}"/>
              </a:ext>
            </a:extLst>
          </p:cNvPr>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535A5D"/>
                </a:solidFill>
              </a:defRPr>
            </a:lvl1pPr>
          </a:lstStyle>
          <a:p>
            <a:pPr lvl="0"/>
            <a:r>
              <a:rPr lang="en-US"/>
              <a:t>Click to edit Master title style</a:t>
            </a:r>
          </a:p>
        </p:txBody>
      </p:sp>
      <p:sp>
        <p:nvSpPr>
          <p:cNvPr id="70" name="Text Placeholder 5">
            <a:extLst>
              <a:ext uri="{FF2B5EF4-FFF2-40B4-BE49-F238E27FC236}">
                <a16:creationId xmlns:a16="http://schemas.microsoft.com/office/drawing/2014/main" id="{3AAFFF2B-855A-40FE-ABF0-9D7ACB37D395}"/>
              </a:ext>
            </a:extLst>
          </p:cNvPr>
          <p:cNvSpPr>
            <a:spLocks noGrp="1"/>
          </p:cNvSpPr>
          <p:nvPr>
            <p:ph type="body" sz="quarter" idx="12"/>
          </p:nvPr>
        </p:nvSpPr>
        <p:spPr>
          <a:xfrm>
            <a:off x="254000" y="1397000"/>
            <a:ext cx="11531601" cy="4779964"/>
          </a:xfrm>
          <a:prstGeom prst="rect">
            <a:avLst/>
          </a:prstGeom>
        </p:spPr>
        <p:txBody>
          <a:bodyPr/>
          <a:lstStyle>
            <a:lvl1pPr marL="459340" indent="-459340">
              <a:buFont typeface="Arial" panose="020B0604020202020204" pitchFamily="34" charset="0"/>
              <a:buChar char="•"/>
              <a:defRPr>
                <a:solidFill>
                  <a:srgbClr val="151617"/>
                </a:solidFill>
              </a:defRPr>
            </a:lvl1pPr>
            <a:lvl2pPr marL="684776" indent="-459340">
              <a:buFont typeface="Arial" panose="020B0604020202020204" pitchFamily="34" charset="0"/>
              <a:buChar char="+"/>
              <a:defRPr>
                <a:solidFill>
                  <a:srgbClr val="151617"/>
                </a:solidFill>
              </a:defRPr>
            </a:lvl2pPr>
            <a:lvl3pPr marL="914446" indent="-457223">
              <a:buFont typeface="Arial" panose="020B0604020202020204" pitchFamily="34" charset="0"/>
              <a:buChar char="▪"/>
              <a:defRPr>
                <a:solidFill>
                  <a:srgbClr val="151617"/>
                </a:solidFill>
              </a:defRPr>
            </a:lvl3pPr>
            <a:lvl4pPr marL="1144116" indent="-457223">
              <a:buFont typeface="Arial" panose="020B0604020202020204" pitchFamily="34" charset="0"/>
              <a:buChar char="○"/>
              <a:defRPr>
                <a:solidFill>
                  <a:srgbClr val="151617"/>
                </a:solidFill>
              </a:defRPr>
            </a:lvl4pPr>
            <a:lvl5pPr marL="1373785" indent="-306932">
              <a:buFont typeface="Arial" panose="020B0604020202020204" pitchFamily="34" charset="0"/>
              <a:buChar char="−"/>
              <a:defRPr>
                <a:solidFill>
                  <a:srgbClr val="15161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 name="Text Placeholder 3">
            <a:extLst>
              <a:ext uri="{FF2B5EF4-FFF2-40B4-BE49-F238E27FC236}">
                <a16:creationId xmlns:a16="http://schemas.microsoft.com/office/drawing/2014/main" id="{6F2D7C8F-C8BB-4AD9-BA02-F6AA2C7D42BB}"/>
              </a:ext>
            </a:extLst>
          </p:cNvPr>
          <p:cNvSpPr>
            <a:spLocks noGrp="1"/>
          </p:cNvSpPr>
          <p:nvPr>
            <p:ph type="body" sz="quarter" idx="10" hasCustomPrompt="1"/>
          </p:nvPr>
        </p:nvSpPr>
        <p:spPr>
          <a:xfrm>
            <a:off x="233082" y="783506"/>
            <a:ext cx="11552518" cy="511894"/>
          </a:xfrm>
          <a:prstGeom prst="rect">
            <a:avLst/>
          </a:prstGeom>
        </p:spPr>
        <p:txBody>
          <a:bodyPr lIns="91440"/>
          <a:lstStyle>
            <a:lvl1pPr marL="0" indent="0" algn="l">
              <a:lnSpc>
                <a:spcPts val="3200"/>
              </a:lnSpc>
              <a:spcBef>
                <a:spcPts val="0"/>
              </a:spcBef>
              <a:buFontTx/>
              <a:buNone/>
              <a:defRPr sz="2933">
                <a:solidFill>
                  <a:srgbClr val="8C979C"/>
                </a:solidFill>
              </a:defRPr>
            </a:lvl1pPr>
          </a:lstStyle>
          <a:p>
            <a:r>
              <a:rPr lang="en-US" b="0" spc="0"/>
              <a:t>Click to edit subtitle</a:t>
            </a:r>
          </a:p>
        </p:txBody>
      </p:sp>
      <p:pic>
        <p:nvPicPr>
          <p:cNvPr id="10" name="Graphic 9">
            <a:extLst>
              <a:ext uri="{FF2B5EF4-FFF2-40B4-BE49-F238E27FC236}">
                <a16:creationId xmlns:a16="http://schemas.microsoft.com/office/drawing/2014/main" id="{407CFB95-F9A9-4659-BE2E-DE2AA97FA9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1667658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BG Dark Watermark">
    <p:spTree>
      <p:nvGrpSpPr>
        <p:cNvPr id="1" name=""/>
        <p:cNvGrpSpPr/>
        <p:nvPr/>
      </p:nvGrpSpPr>
      <p:grpSpPr>
        <a:xfrm>
          <a:off x="0" y="0"/>
          <a:ext cx="0" cy="0"/>
          <a:chOff x="0" y="0"/>
          <a:chExt cx="0" cy="0"/>
        </a:xfrm>
      </p:grpSpPr>
      <p:sp>
        <p:nvSpPr>
          <p:cNvPr id="13" name="Rectangle 12"/>
          <p:cNvSpPr/>
          <p:nvPr/>
        </p:nvSpPr>
        <p:spPr>
          <a:xfrm>
            <a:off x="-410" y="0"/>
            <a:ext cx="12192001" cy="6859772"/>
          </a:xfrm>
          <a:prstGeom prst="rect">
            <a:avLst/>
          </a:prstGeom>
          <a:gradFill flip="none" rotWithShape="1">
            <a:gsLst>
              <a:gs pos="74000">
                <a:srgbClr val="3E4346"/>
              </a:gs>
              <a:gs pos="57000">
                <a:srgbClr val="535A5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7" name="Graphic 16">
            <a:extLst>
              <a:ext uri="{FF2B5EF4-FFF2-40B4-BE49-F238E27FC236}">
                <a16:creationId xmlns:a16="http://schemas.microsoft.com/office/drawing/2014/main" id="{70FB7703-7BB8-47AF-9D84-1A6A0E12644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3" t="406" r="241" b="473"/>
          <a:stretch/>
        </p:blipFill>
        <p:spPr>
          <a:xfrm>
            <a:off x="0" y="0"/>
            <a:ext cx="12173285" cy="6857999"/>
          </a:xfrm>
          <a:prstGeom prst="rect">
            <a:avLst/>
          </a:prstGeom>
        </p:spPr>
      </p:pic>
      <p:sp>
        <p:nvSpPr>
          <p:cNvPr id="20" name="Text Placeholder 5">
            <a:extLst>
              <a:ext uri="{FF2B5EF4-FFF2-40B4-BE49-F238E27FC236}">
                <a16:creationId xmlns:a16="http://schemas.microsoft.com/office/drawing/2014/main" id="{1A03D70C-4AC5-4497-B36F-452EB5231427}"/>
              </a:ext>
            </a:extLst>
          </p:cNvPr>
          <p:cNvSpPr>
            <a:spLocks noGrp="1"/>
          </p:cNvSpPr>
          <p:nvPr>
            <p:ph type="body" sz="quarter" idx="12"/>
          </p:nvPr>
        </p:nvSpPr>
        <p:spPr>
          <a:xfrm>
            <a:off x="254000" y="966259"/>
            <a:ext cx="11531601" cy="5210705"/>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C23865BE-A85E-48D1-B265-795B5DF37E10}"/>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3A8DCC81-C9B8-4718-B592-9D6A54506AE6}"/>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7C665699-9318-4DF0-B019-DCC17E9F376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98D47218-D106-4A43-9455-25F4C13907A4}"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8D776C85-7B1A-4942-AC6B-7A3A1B35E8F8}"/>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5" name="Title Placeholder 8">
            <a:extLst>
              <a:ext uri="{FF2B5EF4-FFF2-40B4-BE49-F238E27FC236}">
                <a16:creationId xmlns:a16="http://schemas.microsoft.com/office/drawing/2014/main" id="{03092059-9F49-4FA6-831A-192148EE6E25}"/>
              </a:ext>
            </a:extLst>
          </p:cNvPr>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DAE4EA"/>
                </a:solidFill>
              </a:defRPr>
            </a:lvl1pPr>
          </a:lstStyle>
          <a:p>
            <a:pPr lvl="0"/>
            <a:r>
              <a:rPr lang="en-US"/>
              <a:t>Click to edit Master title style</a:t>
            </a:r>
          </a:p>
        </p:txBody>
      </p:sp>
      <p:grpSp>
        <p:nvGrpSpPr>
          <p:cNvPr id="58" name="Group 57">
            <a:extLst>
              <a:ext uri="{FF2B5EF4-FFF2-40B4-BE49-F238E27FC236}">
                <a16:creationId xmlns:a16="http://schemas.microsoft.com/office/drawing/2014/main" id="{B4146EE2-6B19-4E9E-87E6-372621423F79}"/>
              </a:ext>
            </a:extLst>
          </p:cNvPr>
          <p:cNvGrpSpPr/>
          <p:nvPr/>
        </p:nvGrpSpPr>
        <p:grpSpPr>
          <a:xfrm rot="16200000">
            <a:off x="9182940" y="-547145"/>
            <a:ext cx="2309311" cy="3403600"/>
            <a:chOff x="7391400" y="2619375"/>
            <a:chExt cx="3425190" cy="5048250"/>
          </a:xfrm>
          <a:solidFill>
            <a:srgbClr val="4E5458"/>
          </a:solidFill>
        </p:grpSpPr>
        <p:sp>
          <p:nvSpPr>
            <p:cNvPr id="59" name="Freeform: Shape 58">
              <a:extLst>
                <a:ext uri="{FF2B5EF4-FFF2-40B4-BE49-F238E27FC236}">
                  <a16:creationId xmlns:a16="http://schemas.microsoft.com/office/drawing/2014/main" id="{F5364675-FB73-402D-8B0B-B248180E81F4}"/>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8678B990-E595-43CB-88CF-5D48A672830F}"/>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40F66CA5-B3BE-48C6-BF0F-896B955CDFF3}"/>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51E0AEC9-2864-4884-AEFD-2002F847FFC4}"/>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13AB0B84-F934-4002-B8F5-92FF88021EE8}"/>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E76BBB05-BD8E-47F4-86EA-A6C40262EDA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43ADCC43-EA88-45CC-AE25-81FBC591F2FF}"/>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11A12358-3339-4DB4-AB3D-EBFEC601E7D4}"/>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7FC8BFF4-7203-4AD7-A3A0-164518C9724B}"/>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776D448F-3596-402B-BE52-F5A0258C273D}"/>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0AA6859-B23F-44C7-A5D1-0704F64967C8}"/>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A47B60C8-8BD3-40A3-91A2-09D9D52D5CD4}"/>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13B3BF10-A468-4212-8479-F09EA11A9884}"/>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FF48D4DD-D0AD-4242-8716-2896C1C57523}"/>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B9D286E8-7C95-47AE-A368-BCDBBD931283}"/>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FCD0C092-1D2E-4AFE-BC43-7A6E902B0560}"/>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5" name="Group 74">
            <a:extLst>
              <a:ext uri="{FF2B5EF4-FFF2-40B4-BE49-F238E27FC236}">
                <a16:creationId xmlns:a16="http://schemas.microsoft.com/office/drawing/2014/main" id="{83E50791-DB5A-424C-9C6E-6CC5CB95E0A7}"/>
              </a:ext>
            </a:extLst>
          </p:cNvPr>
          <p:cNvGrpSpPr/>
          <p:nvPr/>
        </p:nvGrpSpPr>
        <p:grpSpPr>
          <a:xfrm rot="5400000">
            <a:off x="583748" y="3810446"/>
            <a:ext cx="2463804" cy="3631302"/>
            <a:chOff x="7391400" y="2619375"/>
            <a:chExt cx="3425190" cy="5048250"/>
          </a:xfrm>
          <a:gradFill>
            <a:gsLst>
              <a:gs pos="100000">
                <a:srgbClr val="4E5458"/>
              </a:gs>
              <a:gs pos="47000">
                <a:srgbClr val="3E4346"/>
              </a:gs>
            </a:gsLst>
            <a:lin ang="5400000" scaled="1"/>
          </a:gradFill>
        </p:grpSpPr>
        <p:sp>
          <p:nvSpPr>
            <p:cNvPr id="76" name="Freeform: Shape 75">
              <a:extLst>
                <a:ext uri="{FF2B5EF4-FFF2-40B4-BE49-F238E27FC236}">
                  <a16:creationId xmlns:a16="http://schemas.microsoft.com/office/drawing/2014/main" id="{3C319F78-79A4-4CD1-8841-FF650CA39BEA}"/>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A6EAC6A3-0361-4EDF-A318-FF0617F48F68}"/>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F8FAFFD1-E4DA-4CBF-A43A-9005E38AB70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9BBC2D44-A42E-4DDB-916A-48EAAD7F84AE}"/>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0666A0CE-58BA-47BC-988D-11D31324164C}"/>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D63AD93A-6737-4D1F-85A3-F7F06ECE25EB}"/>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063DE2F5-286F-41DC-97E6-59C93B078FE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68A31DD4-65AC-424F-A0EA-F0350E23271E}"/>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51B2A0B3-5040-4137-8E81-052BAC5098CB}"/>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52CA8367-5754-461B-A700-4C617426A695}"/>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7A6CF6CE-349F-44CC-9F24-168C28F83277}"/>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8D2D3C3C-FA84-42E0-B328-3B273FEC1FDB}"/>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60543760-AA7C-4060-82EE-F48D2F34FACD}"/>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30DCB05B-EA1C-47EB-A136-58E9E602C1C7}"/>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194E6864-CDA6-4E52-8BD3-CEE6893C99E6}"/>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EEF7E871-3F61-48C9-8653-79CF54713A23}"/>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pic>
        <p:nvPicPr>
          <p:cNvPr id="16" name="Graphic 15">
            <a:extLst>
              <a:ext uri="{FF2B5EF4-FFF2-40B4-BE49-F238E27FC236}">
                <a16:creationId xmlns:a16="http://schemas.microsoft.com/office/drawing/2014/main" id="{A7E02060-D64B-4D96-846D-D54A44AB8E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3284042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 Subheader + Content, BG Dark Watermark">
    <p:spTree>
      <p:nvGrpSpPr>
        <p:cNvPr id="1" name=""/>
        <p:cNvGrpSpPr/>
        <p:nvPr/>
      </p:nvGrpSpPr>
      <p:grpSpPr>
        <a:xfrm>
          <a:off x="0" y="0"/>
          <a:ext cx="0" cy="0"/>
          <a:chOff x="0" y="0"/>
          <a:chExt cx="0" cy="0"/>
        </a:xfrm>
      </p:grpSpPr>
      <p:sp>
        <p:nvSpPr>
          <p:cNvPr id="13" name="Rectangle 12"/>
          <p:cNvSpPr/>
          <p:nvPr/>
        </p:nvSpPr>
        <p:spPr>
          <a:xfrm>
            <a:off x="-410" y="0"/>
            <a:ext cx="12192001" cy="6859772"/>
          </a:xfrm>
          <a:prstGeom prst="rect">
            <a:avLst/>
          </a:prstGeom>
          <a:gradFill flip="none" rotWithShape="1">
            <a:gsLst>
              <a:gs pos="74000">
                <a:srgbClr val="3E4346"/>
              </a:gs>
              <a:gs pos="57000">
                <a:srgbClr val="535A5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7" name="Graphic 16">
            <a:extLst>
              <a:ext uri="{FF2B5EF4-FFF2-40B4-BE49-F238E27FC236}">
                <a16:creationId xmlns:a16="http://schemas.microsoft.com/office/drawing/2014/main" id="{70FB7703-7BB8-47AF-9D84-1A6A0E12644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3" t="406" r="241" b="473"/>
          <a:stretch/>
        </p:blipFill>
        <p:spPr>
          <a:xfrm>
            <a:off x="0" y="0"/>
            <a:ext cx="12173285" cy="6857999"/>
          </a:xfrm>
          <a:prstGeom prst="rect">
            <a:avLst/>
          </a:prstGeom>
        </p:spPr>
      </p:pic>
      <p:sp>
        <p:nvSpPr>
          <p:cNvPr id="21" name="Rectangle 20">
            <a:extLst>
              <a:ext uri="{FF2B5EF4-FFF2-40B4-BE49-F238E27FC236}">
                <a16:creationId xmlns:a16="http://schemas.microsoft.com/office/drawing/2014/main" id="{C23865BE-A85E-48D1-B265-795B5DF37E10}"/>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3A8DCC81-C9B8-4718-B592-9D6A54506AE6}"/>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7C665699-9318-4DF0-B019-DCC17E9F376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98D47218-D106-4A43-9455-25F4C13907A4}"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8D776C85-7B1A-4942-AC6B-7A3A1B35E8F8}"/>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15" name="Title Placeholder 8">
            <a:extLst>
              <a:ext uri="{FF2B5EF4-FFF2-40B4-BE49-F238E27FC236}">
                <a16:creationId xmlns:a16="http://schemas.microsoft.com/office/drawing/2014/main" id="{03092059-9F49-4FA6-831A-192148EE6E25}"/>
              </a:ext>
            </a:extLst>
          </p:cNvPr>
          <p:cNvSpPr>
            <a:spLocks noGrp="1"/>
          </p:cNvSpPr>
          <p:nvPr>
            <p:ph type="title"/>
          </p:nvPr>
        </p:nvSpPr>
        <p:spPr>
          <a:xfrm>
            <a:off x="-1" y="190501"/>
            <a:ext cx="254002" cy="579557"/>
          </a:xfrm>
          <a:prstGeom prst="rect">
            <a:avLst/>
          </a:prstGeom>
          <a:gradFill flip="none" rotWithShape="1">
            <a:gsLst>
              <a:gs pos="0">
                <a:srgbClr val="D01F29"/>
              </a:gs>
              <a:gs pos="100000">
                <a:srgbClr val="F37120"/>
              </a:gs>
            </a:gsLst>
            <a:lin ang="8100000" scaled="1"/>
            <a:tileRect/>
          </a:gradFill>
        </p:spPr>
        <p:txBody>
          <a:bodyPr vert="horz" wrap="none" lIns="548640" tIns="45720" rIns="91440" bIns="45720" rtlCol="0" anchor="t" anchorCtr="0">
            <a:noAutofit/>
          </a:bodyPr>
          <a:lstStyle>
            <a:lvl1pPr>
              <a:defRPr sz="3600" spc="-150">
                <a:solidFill>
                  <a:srgbClr val="DAE4EA"/>
                </a:solidFill>
              </a:defRPr>
            </a:lvl1pPr>
          </a:lstStyle>
          <a:p>
            <a:pPr lvl="0"/>
            <a:r>
              <a:rPr lang="en-US"/>
              <a:t>Click to edit Master title style</a:t>
            </a:r>
          </a:p>
        </p:txBody>
      </p:sp>
      <p:grpSp>
        <p:nvGrpSpPr>
          <p:cNvPr id="58" name="Group 57">
            <a:extLst>
              <a:ext uri="{FF2B5EF4-FFF2-40B4-BE49-F238E27FC236}">
                <a16:creationId xmlns:a16="http://schemas.microsoft.com/office/drawing/2014/main" id="{B4146EE2-6B19-4E9E-87E6-372621423F79}"/>
              </a:ext>
            </a:extLst>
          </p:cNvPr>
          <p:cNvGrpSpPr/>
          <p:nvPr/>
        </p:nvGrpSpPr>
        <p:grpSpPr>
          <a:xfrm rot="16200000">
            <a:off x="9182940" y="-547145"/>
            <a:ext cx="2309311" cy="3403600"/>
            <a:chOff x="7391400" y="2619375"/>
            <a:chExt cx="3425190" cy="5048250"/>
          </a:xfrm>
          <a:solidFill>
            <a:srgbClr val="4E5458"/>
          </a:solidFill>
        </p:grpSpPr>
        <p:sp>
          <p:nvSpPr>
            <p:cNvPr id="59" name="Freeform: Shape 58">
              <a:extLst>
                <a:ext uri="{FF2B5EF4-FFF2-40B4-BE49-F238E27FC236}">
                  <a16:creationId xmlns:a16="http://schemas.microsoft.com/office/drawing/2014/main" id="{F5364675-FB73-402D-8B0B-B248180E81F4}"/>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8678B990-E595-43CB-88CF-5D48A672830F}"/>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40F66CA5-B3BE-48C6-BF0F-896B955CDFF3}"/>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51E0AEC9-2864-4884-AEFD-2002F847FFC4}"/>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13AB0B84-F934-4002-B8F5-92FF88021EE8}"/>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E76BBB05-BD8E-47F4-86EA-A6C40262EDA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43ADCC43-EA88-45CC-AE25-81FBC591F2FF}"/>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11A12358-3339-4DB4-AB3D-EBFEC601E7D4}"/>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7FC8BFF4-7203-4AD7-A3A0-164518C9724B}"/>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776D448F-3596-402B-BE52-F5A0258C273D}"/>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0AA6859-B23F-44C7-A5D1-0704F64967C8}"/>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A47B60C8-8BD3-40A3-91A2-09D9D52D5CD4}"/>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13B3BF10-A468-4212-8479-F09EA11A9884}"/>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72" name="Freeform: Shape 71">
              <a:extLst>
                <a:ext uri="{FF2B5EF4-FFF2-40B4-BE49-F238E27FC236}">
                  <a16:creationId xmlns:a16="http://schemas.microsoft.com/office/drawing/2014/main" id="{FF48D4DD-D0AD-4242-8716-2896C1C57523}"/>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B9D286E8-7C95-47AE-A368-BCDBBD931283}"/>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FCD0C092-1D2E-4AFE-BC43-7A6E902B0560}"/>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5" name="Group 74">
            <a:extLst>
              <a:ext uri="{FF2B5EF4-FFF2-40B4-BE49-F238E27FC236}">
                <a16:creationId xmlns:a16="http://schemas.microsoft.com/office/drawing/2014/main" id="{83E50791-DB5A-424C-9C6E-6CC5CB95E0A7}"/>
              </a:ext>
            </a:extLst>
          </p:cNvPr>
          <p:cNvGrpSpPr/>
          <p:nvPr/>
        </p:nvGrpSpPr>
        <p:grpSpPr>
          <a:xfrm rot="5400000">
            <a:off x="583748" y="3810446"/>
            <a:ext cx="2463804" cy="3631302"/>
            <a:chOff x="7391400" y="2619375"/>
            <a:chExt cx="3425190" cy="5048250"/>
          </a:xfrm>
          <a:gradFill>
            <a:gsLst>
              <a:gs pos="100000">
                <a:srgbClr val="4E5458"/>
              </a:gs>
              <a:gs pos="47000">
                <a:srgbClr val="3E4346"/>
              </a:gs>
            </a:gsLst>
            <a:lin ang="5400000" scaled="1"/>
          </a:gradFill>
        </p:grpSpPr>
        <p:sp>
          <p:nvSpPr>
            <p:cNvPr id="76" name="Freeform: Shape 75">
              <a:extLst>
                <a:ext uri="{FF2B5EF4-FFF2-40B4-BE49-F238E27FC236}">
                  <a16:creationId xmlns:a16="http://schemas.microsoft.com/office/drawing/2014/main" id="{3C319F78-79A4-4CD1-8841-FF650CA39BEA}"/>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A6EAC6A3-0361-4EDF-A318-FF0617F48F68}"/>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F8FAFFD1-E4DA-4CBF-A43A-9005E38AB70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9BBC2D44-A42E-4DDB-916A-48EAAD7F84AE}"/>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0666A0CE-58BA-47BC-988D-11D31324164C}"/>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D63AD93A-6737-4D1F-85A3-F7F06ECE25EB}"/>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063DE2F5-286F-41DC-97E6-59C93B078FE7}"/>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68A31DD4-65AC-424F-A0EA-F0350E23271E}"/>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51B2A0B3-5040-4137-8E81-052BAC5098CB}"/>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52CA8367-5754-461B-A700-4C617426A695}"/>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7A6CF6CE-349F-44CC-9F24-168C28F83277}"/>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8D2D3C3C-FA84-42E0-B328-3B273FEC1FDB}"/>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8" name="Freeform: Shape 87">
              <a:extLst>
                <a:ext uri="{FF2B5EF4-FFF2-40B4-BE49-F238E27FC236}">
                  <a16:creationId xmlns:a16="http://schemas.microsoft.com/office/drawing/2014/main" id="{60543760-AA7C-4060-82EE-F48D2F34FACD}"/>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9" name="Freeform: Shape 88">
              <a:extLst>
                <a:ext uri="{FF2B5EF4-FFF2-40B4-BE49-F238E27FC236}">
                  <a16:creationId xmlns:a16="http://schemas.microsoft.com/office/drawing/2014/main" id="{30DCB05B-EA1C-47EB-A136-58E9E602C1C7}"/>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90" name="Freeform: Shape 89">
              <a:extLst>
                <a:ext uri="{FF2B5EF4-FFF2-40B4-BE49-F238E27FC236}">
                  <a16:creationId xmlns:a16="http://schemas.microsoft.com/office/drawing/2014/main" id="{194E6864-CDA6-4E52-8BD3-CEE6893C99E6}"/>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91" name="Freeform: Shape 90">
              <a:extLst>
                <a:ext uri="{FF2B5EF4-FFF2-40B4-BE49-F238E27FC236}">
                  <a16:creationId xmlns:a16="http://schemas.microsoft.com/office/drawing/2014/main" id="{EEF7E871-3F61-48C9-8653-79CF54713A23}"/>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45" name="Text Placeholder 5">
            <a:extLst>
              <a:ext uri="{FF2B5EF4-FFF2-40B4-BE49-F238E27FC236}">
                <a16:creationId xmlns:a16="http://schemas.microsoft.com/office/drawing/2014/main" id="{BE828B5F-2668-4BC3-B7BB-66694B6C3579}"/>
              </a:ext>
            </a:extLst>
          </p:cNvPr>
          <p:cNvSpPr>
            <a:spLocks noGrp="1"/>
          </p:cNvSpPr>
          <p:nvPr>
            <p:ph type="body" sz="quarter" idx="12"/>
          </p:nvPr>
        </p:nvSpPr>
        <p:spPr>
          <a:xfrm>
            <a:off x="254000" y="1397000"/>
            <a:ext cx="11531601" cy="4779964"/>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F725111C-5504-4713-82A2-2674AD5A2702}"/>
              </a:ext>
            </a:extLst>
          </p:cNvPr>
          <p:cNvSpPr>
            <a:spLocks noGrp="1"/>
          </p:cNvSpPr>
          <p:nvPr>
            <p:ph type="body" sz="quarter" idx="10" hasCustomPrompt="1"/>
          </p:nvPr>
        </p:nvSpPr>
        <p:spPr>
          <a:xfrm>
            <a:off x="233082" y="783506"/>
            <a:ext cx="11552518" cy="511894"/>
          </a:xfrm>
          <a:prstGeom prst="rect">
            <a:avLst/>
          </a:prstGeom>
        </p:spPr>
        <p:txBody>
          <a:bodyPr lIns="91440"/>
          <a:lstStyle>
            <a:lvl1pPr marL="0" indent="0" algn="l">
              <a:lnSpc>
                <a:spcPts val="3200"/>
              </a:lnSpc>
              <a:spcBef>
                <a:spcPts val="0"/>
              </a:spcBef>
              <a:buFontTx/>
              <a:buNone/>
              <a:defRPr sz="2933">
                <a:solidFill>
                  <a:srgbClr val="DAE4EA"/>
                </a:solidFill>
              </a:defRPr>
            </a:lvl1pPr>
          </a:lstStyle>
          <a:p>
            <a:r>
              <a:rPr lang="en-US" b="0" spc="0"/>
              <a:t>Click to edit subtitle</a:t>
            </a:r>
          </a:p>
        </p:txBody>
      </p:sp>
      <p:pic>
        <p:nvPicPr>
          <p:cNvPr id="16" name="Graphic 15">
            <a:extLst>
              <a:ext uri="{FF2B5EF4-FFF2-40B4-BE49-F238E27FC236}">
                <a16:creationId xmlns:a16="http://schemas.microsoft.com/office/drawing/2014/main" id="{A7E02060-D64B-4D96-846D-D54A44AB8E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374079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G Dark Watermar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7186E2-FA5F-4C69-B39E-A1A24B5F9350}"/>
              </a:ext>
            </a:extLst>
          </p:cNvPr>
          <p:cNvSpPr/>
          <p:nvPr/>
        </p:nvSpPr>
        <p:spPr>
          <a:xfrm>
            <a:off x="-410" y="0"/>
            <a:ext cx="12192001" cy="6859772"/>
          </a:xfrm>
          <a:prstGeom prst="rect">
            <a:avLst/>
          </a:prstGeom>
          <a:gradFill flip="none" rotWithShape="1">
            <a:gsLst>
              <a:gs pos="74000">
                <a:srgbClr val="3E4346"/>
              </a:gs>
              <a:gs pos="57000">
                <a:srgbClr val="535A5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2" name="Graphic 21">
            <a:extLst>
              <a:ext uri="{FF2B5EF4-FFF2-40B4-BE49-F238E27FC236}">
                <a16:creationId xmlns:a16="http://schemas.microsoft.com/office/drawing/2014/main" id="{7DDEC389-9E26-444D-ADBC-9295EB3CE2A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0" t="406" r="90" b="473"/>
          <a:stretch/>
        </p:blipFill>
        <p:spPr>
          <a:xfrm>
            <a:off x="-410" y="0"/>
            <a:ext cx="12192001" cy="6857999"/>
          </a:xfrm>
          <a:prstGeom prst="rect">
            <a:avLst/>
          </a:prstGeom>
        </p:spPr>
      </p:pic>
      <p:grpSp>
        <p:nvGrpSpPr>
          <p:cNvPr id="54" name="Group 53">
            <a:extLst>
              <a:ext uri="{FF2B5EF4-FFF2-40B4-BE49-F238E27FC236}">
                <a16:creationId xmlns:a16="http://schemas.microsoft.com/office/drawing/2014/main" id="{63ECDFC4-390B-483A-8429-C766F86D2FEC}"/>
              </a:ext>
            </a:extLst>
          </p:cNvPr>
          <p:cNvGrpSpPr/>
          <p:nvPr/>
        </p:nvGrpSpPr>
        <p:grpSpPr>
          <a:xfrm rot="16200000">
            <a:off x="9182940" y="-547145"/>
            <a:ext cx="2309311" cy="3403600"/>
            <a:chOff x="7391400" y="2619375"/>
            <a:chExt cx="3425190" cy="5048250"/>
          </a:xfrm>
          <a:solidFill>
            <a:srgbClr val="4E5458"/>
          </a:solidFill>
        </p:grpSpPr>
        <p:sp>
          <p:nvSpPr>
            <p:cNvPr id="55" name="Freeform: Shape 54">
              <a:extLst>
                <a:ext uri="{FF2B5EF4-FFF2-40B4-BE49-F238E27FC236}">
                  <a16:creationId xmlns:a16="http://schemas.microsoft.com/office/drawing/2014/main" id="{3C188800-8A8A-4411-8C26-95E09EAD9DFF}"/>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3D7A72DA-44F3-44CE-8ADD-D4EBF620BCB5}"/>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470F7A5B-6234-4532-94E9-5F3F9C7ABC65}"/>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CC9D02D3-8F28-41A5-B978-2D6EDFA6B7C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CDCB975D-C1C1-464D-81CC-C7AC5703E70F}"/>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9384D264-D1B5-41F9-A2C0-B3F4C2C0F06B}"/>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78E7F585-D780-45F0-9085-A7BA3BEE80CF}"/>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62" name="Freeform: Shape 61">
              <a:extLst>
                <a:ext uri="{FF2B5EF4-FFF2-40B4-BE49-F238E27FC236}">
                  <a16:creationId xmlns:a16="http://schemas.microsoft.com/office/drawing/2014/main" id="{D7FA8ED0-DA72-4B6D-B89F-9EC8DB15CAE7}"/>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63" name="Freeform: Shape 62">
              <a:extLst>
                <a:ext uri="{FF2B5EF4-FFF2-40B4-BE49-F238E27FC236}">
                  <a16:creationId xmlns:a16="http://schemas.microsoft.com/office/drawing/2014/main" id="{03500079-7F82-4CCB-BA5D-94B076FF9A7E}"/>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64" name="Freeform: Shape 63">
              <a:extLst>
                <a:ext uri="{FF2B5EF4-FFF2-40B4-BE49-F238E27FC236}">
                  <a16:creationId xmlns:a16="http://schemas.microsoft.com/office/drawing/2014/main" id="{5B871C97-CA1E-4049-B378-CD57B7B32ADD}"/>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65" name="Freeform: Shape 64">
              <a:extLst>
                <a:ext uri="{FF2B5EF4-FFF2-40B4-BE49-F238E27FC236}">
                  <a16:creationId xmlns:a16="http://schemas.microsoft.com/office/drawing/2014/main" id="{32FBE134-800D-4A3E-A6C0-7154B7E48BBF}"/>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66" name="Freeform: Shape 65">
              <a:extLst>
                <a:ext uri="{FF2B5EF4-FFF2-40B4-BE49-F238E27FC236}">
                  <a16:creationId xmlns:a16="http://schemas.microsoft.com/office/drawing/2014/main" id="{5393178D-2888-4A89-8E73-56DCF6827F06}"/>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67" name="Freeform: Shape 66">
              <a:extLst>
                <a:ext uri="{FF2B5EF4-FFF2-40B4-BE49-F238E27FC236}">
                  <a16:creationId xmlns:a16="http://schemas.microsoft.com/office/drawing/2014/main" id="{1E952ECA-F919-43E3-8BC4-5DC086156038}"/>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68" name="Freeform: Shape 67">
              <a:extLst>
                <a:ext uri="{FF2B5EF4-FFF2-40B4-BE49-F238E27FC236}">
                  <a16:creationId xmlns:a16="http://schemas.microsoft.com/office/drawing/2014/main" id="{FB509AE8-444B-4DA4-8968-FAB851B8C197}"/>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51CE1E8F-FD80-4241-AF27-330E8442D82E}"/>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D40C9489-A1E2-459F-8DB8-C40A3977E217}"/>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71" name="Group 70">
            <a:extLst>
              <a:ext uri="{FF2B5EF4-FFF2-40B4-BE49-F238E27FC236}">
                <a16:creationId xmlns:a16="http://schemas.microsoft.com/office/drawing/2014/main" id="{01C635E4-1D3A-45C9-99DD-A6DD2740D634}"/>
              </a:ext>
            </a:extLst>
          </p:cNvPr>
          <p:cNvGrpSpPr/>
          <p:nvPr/>
        </p:nvGrpSpPr>
        <p:grpSpPr>
          <a:xfrm rot="5400000">
            <a:off x="583748" y="3810446"/>
            <a:ext cx="2463804" cy="3631302"/>
            <a:chOff x="7391400" y="2619375"/>
            <a:chExt cx="3425190" cy="5048250"/>
          </a:xfrm>
          <a:gradFill>
            <a:gsLst>
              <a:gs pos="100000">
                <a:srgbClr val="4E5458"/>
              </a:gs>
              <a:gs pos="47000">
                <a:srgbClr val="3E4346"/>
              </a:gs>
            </a:gsLst>
            <a:lin ang="5400000" scaled="1"/>
          </a:gradFill>
        </p:grpSpPr>
        <p:sp>
          <p:nvSpPr>
            <p:cNvPr id="72" name="Freeform: Shape 71">
              <a:extLst>
                <a:ext uri="{FF2B5EF4-FFF2-40B4-BE49-F238E27FC236}">
                  <a16:creationId xmlns:a16="http://schemas.microsoft.com/office/drawing/2014/main" id="{E4CB865C-89F4-48AC-832D-7F003C66AA9D}"/>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73" name="Freeform: Shape 72">
              <a:extLst>
                <a:ext uri="{FF2B5EF4-FFF2-40B4-BE49-F238E27FC236}">
                  <a16:creationId xmlns:a16="http://schemas.microsoft.com/office/drawing/2014/main" id="{A0B190EA-38BA-435F-802B-FF1D6A175032}"/>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74" name="Freeform: Shape 73">
              <a:extLst>
                <a:ext uri="{FF2B5EF4-FFF2-40B4-BE49-F238E27FC236}">
                  <a16:creationId xmlns:a16="http://schemas.microsoft.com/office/drawing/2014/main" id="{DE311C2D-05BF-4950-86F1-C0DD29CD749F}"/>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75" name="Freeform: Shape 74">
              <a:extLst>
                <a:ext uri="{FF2B5EF4-FFF2-40B4-BE49-F238E27FC236}">
                  <a16:creationId xmlns:a16="http://schemas.microsoft.com/office/drawing/2014/main" id="{D361623C-1231-43AB-B044-79CC7DA26E37}"/>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76" name="Freeform: Shape 75">
              <a:extLst>
                <a:ext uri="{FF2B5EF4-FFF2-40B4-BE49-F238E27FC236}">
                  <a16:creationId xmlns:a16="http://schemas.microsoft.com/office/drawing/2014/main" id="{9DD50DC1-4650-44E1-A6A6-1BD77CD38DBE}"/>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77" name="Freeform: Shape 76">
              <a:extLst>
                <a:ext uri="{FF2B5EF4-FFF2-40B4-BE49-F238E27FC236}">
                  <a16:creationId xmlns:a16="http://schemas.microsoft.com/office/drawing/2014/main" id="{F4814263-68FD-4211-94A8-33F9404D9735}"/>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78" name="Freeform: Shape 77">
              <a:extLst>
                <a:ext uri="{FF2B5EF4-FFF2-40B4-BE49-F238E27FC236}">
                  <a16:creationId xmlns:a16="http://schemas.microsoft.com/office/drawing/2014/main" id="{E495119D-3DAF-49C5-A740-42F47AF95044}"/>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79" name="Freeform: Shape 78">
              <a:extLst>
                <a:ext uri="{FF2B5EF4-FFF2-40B4-BE49-F238E27FC236}">
                  <a16:creationId xmlns:a16="http://schemas.microsoft.com/office/drawing/2014/main" id="{3EC43F45-9304-48F3-97EB-5A61DA1D157A}"/>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80" name="Freeform: Shape 79">
              <a:extLst>
                <a:ext uri="{FF2B5EF4-FFF2-40B4-BE49-F238E27FC236}">
                  <a16:creationId xmlns:a16="http://schemas.microsoft.com/office/drawing/2014/main" id="{4467D47F-6251-47BD-8CA2-E70B86B4B3C9}"/>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81" name="Freeform: Shape 80">
              <a:extLst>
                <a:ext uri="{FF2B5EF4-FFF2-40B4-BE49-F238E27FC236}">
                  <a16:creationId xmlns:a16="http://schemas.microsoft.com/office/drawing/2014/main" id="{F7087B42-6058-40F1-BFEC-225EEE570EF4}"/>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82" name="Freeform: Shape 81">
              <a:extLst>
                <a:ext uri="{FF2B5EF4-FFF2-40B4-BE49-F238E27FC236}">
                  <a16:creationId xmlns:a16="http://schemas.microsoft.com/office/drawing/2014/main" id="{245964A1-7DA4-4AA5-ADAE-629F8640323F}"/>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83" name="Freeform: Shape 82">
              <a:extLst>
                <a:ext uri="{FF2B5EF4-FFF2-40B4-BE49-F238E27FC236}">
                  <a16:creationId xmlns:a16="http://schemas.microsoft.com/office/drawing/2014/main" id="{1BD52A9C-0DE9-4858-B453-CDD0DD8FB7E2}"/>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84" name="Freeform: Shape 83">
              <a:extLst>
                <a:ext uri="{FF2B5EF4-FFF2-40B4-BE49-F238E27FC236}">
                  <a16:creationId xmlns:a16="http://schemas.microsoft.com/office/drawing/2014/main" id="{D1D41099-C1D3-4D31-AB5F-50E8B2F54D2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85" name="Freeform: Shape 84">
              <a:extLst>
                <a:ext uri="{FF2B5EF4-FFF2-40B4-BE49-F238E27FC236}">
                  <a16:creationId xmlns:a16="http://schemas.microsoft.com/office/drawing/2014/main" id="{E86AEF2F-026C-4B9D-A043-2FBD22A84155}"/>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86" name="Freeform: Shape 85">
              <a:extLst>
                <a:ext uri="{FF2B5EF4-FFF2-40B4-BE49-F238E27FC236}">
                  <a16:creationId xmlns:a16="http://schemas.microsoft.com/office/drawing/2014/main" id="{0B0D69E1-5FBE-4E8D-BA6E-1FACAA56114A}"/>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87" name="Freeform: Shape 86">
              <a:extLst>
                <a:ext uri="{FF2B5EF4-FFF2-40B4-BE49-F238E27FC236}">
                  <a16:creationId xmlns:a16="http://schemas.microsoft.com/office/drawing/2014/main" id="{C9DD8C31-63AF-428F-96B4-5628540BC4B4}"/>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15" name="Rectangle 14">
            <a:extLst>
              <a:ext uri="{FF2B5EF4-FFF2-40B4-BE49-F238E27FC236}">
                <a16:creationId xmlns:a16="http://schemas.microsoft.com/office/drawing/2014/main" id="{E6AA08E8-5D8D-431B-983D-5C29461DDD2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D610D530-8835-4A87-ABE4-95C8B402EB70}"/>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18" name="TextBox 17">
            <a:extLst>
              <a:ext uri="{FF2B5EF4-FFF2-40B4-BE49-F238E27FC236}">
                <a16:creationId xmlns:a16="http://schemas.microsoft.com/office/drawing/2014/main" id="{39BCC0D5-2C67-4D48-B557-DC0C19DCC75C}"/>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5E9305B2-F7C0-4E8E-9866-6EF8B0873376}"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6EB09DAD-38F9-4F4A-8EE2-6E3087B7089F}"/>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D0A4AA10-FCF9-4953-BD52-9EDCC9CA4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1528795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Content, BG Blue Watermark">
    <p:spTree>
      <p:nvGrpSpPr>
        <p:cNvPr id="1" name=""/>
        <p:cNvGrpSpPr/>
        <p:nvPr/>
      </p:nvGrpSpPr>
      <p:grpSpPr>
        <a:xfrm>
          <a:off x="0" y="0"/>
          <a:ext cx="0" cy="0"/>
          <a:chOff x="0" y="0"/>
          <a:chExt cx="0" cy="0"/>
        </a:xfrm>
      </p:grpSpPr>
      <p:sp>
        <p:nvSpPr>
          <p:cNvPr id="14" name="Rectangle 13"/>
          <p:cNvSpPr/>
          <p:nvPr/>
        </p:nvSpPr>
        <p:spPr>
          <a:xfrm>
            <a:off x="-410" y="0"/>
            <a:ext cx="12192001" cy="6859772"/>
          </a:xfrm>
          <a:prstGeom prst="rect">
            <a:avLst/>
          </a:prstGeom>
          <a:gradFill flip="none" rotWithShape="1">
            <a:gsLst>
              <a:gs pos="57000">
                <a:srgbClr val="128DD1"/>
              </a:gs>
              <a:gs pos="77000">
                <a:srgbClr val="0099D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6" name="Graphic 25">
            <a:extLst>
              <a:ext uri="{FF2B5EF4-FFF2-40B4-BE49-F238E27FC236}">
                <a16:creationId xmlns:a16="http://schemas.microsoft.com/office/drawing/2014/main" id="{A693965A-E9D2-4EB7-A3F7-DD692008ABD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6" t="406" r="90" b="473"/>
          <a:stretch/>
        </p:blipFill>
        <p:spPr>
          <a:xfrm>
            <a:off x="-818" y="0"/>
            <a:ext cx="12192410" cy="6857999"/>
          </a:xfrm>
          <a:prstGeom prst="rect">
            <a:avLst/>
          </a:prstGeom>
        </p:spPr>
      </p:pic>
      <p:grpSp>
        <p:nvGrpSpPr>
          <p:cNvPr id="90" name="Group 89">
            <a:extLst>
              <a:ext uri="{FF2B5EF4-FFF2-40B4-BE49-F238E27FC236}">
                <a16:creationId xmlns:a16="http://schemas.microsoft.com/office/drawing/2014/main" id="{7803052E-9D5B-43A6-AFFD-29188CB4A01C}"/>
              </a:ext>
            </a:extLst>
          </p:cNvPr>
          <p:cNvGrpSpPr/>
          <p:nvPr/>
        </p:nvGrpSpPr>
        <p:grpSpPr>
          <a:xfrm rot="16200000">
            <a:off x="9183145" y="-547145"/>
            <a:ext cx="2309311" cy="3403600"/>
            <a:chOff x="7391400" y="2619375"/>
            <a:chExt cx="3425190" cy="5048250"/>
          </a:xfrm>
          <a:gradFill>
            <a:gsLst>
              <a:gs pos="100000">
                <a:srgbClr val="D4DFE4">
                  <a:alpha val="30000"/>
                </a:srgbClr>
              </a:gs>
              <a:gs pos="47000">
                <a:srgbClr val="D4DFE4">
                  <a:alpha val="10000"/>
                </a:srgbClr>
              </a:gs>
            </a:gsLst>
            <a:lin ang="5400000" scaled="1"/>
          </a:gradFill>
        </p:grpSpPr>
        <p:sp>
          <p:nvSpPr>
            <p:cNvPr id="91" name="Freeform: Shape 90">
              <a:extLst>
                <a:ext uri="{FF2B5EF4-FFF2-40B4-BE49-F238E27FC236}">
                  <a16:creationId xmlns:a16="http://schemas.microsoft.com/office/drawing/2014/main" id="{23D7972C-6AF7-4C7E-893D-5F428685821D}"/>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FDC3AC24-8797-4670-88F2-9357BB908CC1}"/>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E9779E7A-4A84-45D3-8E4E-29845A1B53E7}"/>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6F37F7D0-F2DA-4155-8413-60B0C0DB7EF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D2A7CFA9-A5B9-422D-898D-4861151C7D7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974A2464-08E2-4104-9C33-60265CBE6A8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783BF818-509B-4C90-B04D-9EAFDE05F6F0}"/>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CE228E92-1DAB-4535-B2F1-BE7C8DD08976}"/>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846292B8-0725-4450-9FFB-ED8C43690511}"/>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23ABA66C-3E2C-4BCE-BA15-FD8766F3BAA9}"/>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3C89CAE6-9B06-4938-B688-8553C95F843C}"/>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95F166EB-2B59-4FC6-A81A-F47D0368A6C5}"/>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10E9353B-44AD-4915-8368-A21342A317C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F8202BC3-EB34-489C-879E-7441A0F3936F}"/>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A5204318-50B6-4674-B947-27330F10D43E}"/>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F8150045-8D17-48D4-8742-D2F2ACBBB776}"/>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107" name="Group 106">
            <a:extLst>
              <a:ext uri="{FF2B5EF4-FFF2-40B4-BE49-F238E27FC236}">
                <a16:creationId xmlns:a16="http://schemas.microsoft.com/office/drawing/2014/main" id="{3D81740F-0249-415D-8842-439CE0FA5C97}"/>
              </a:ext>
            </a:extLst>
          </p:cNvPr>
          <p:cNvGrpSpPr/>
          <p:nvPr/>
        </p:nvGrpSpPr>
        <p:grpSpPr>
          <a:xfrm rot="5400000">
            <a:off x="583748" y="3810446"/>
            <a:ext cx="2463804" cy="3631302"/>
            <a:chOff x="7391400" y="2619375"/>
            <a:chExt cx="3425190" cy="5048250"/>
          </a:xfrm>
          <a:gradFill>
            <a:gsLst>
              <a:gs pos="100000">
                <a:srgbClr val="D4DFE4">
                  <a:alpha val="30000"/>
                </a:srgbClr>
              </a:gs>
              <a:gs pos="47000">
                <a:srgbClr val="D4DFE4">
                  <a:alpha val="10000"/>
                </a:srgbClr>
              </a:gs>
            </a:gsLst>
            <a:lin ang="5400000" scaled="1"/>
          </a:gradFill>
        </p:grpSpPr>
        <p:sp>
          <p:nvSpPr>
            <p:cNvPr id="108" name="Freeform: Shape 107">
              <a:extLst>
                <a:ext uri="{FF2B5EF4-FFF2-40B4-BE49-F238E27FC236}">
                  <a16:creationId xmlns:a16="http://schemas.microsoft.com/office/drawing/2014/main" id="{1F052BFB-8574-4048-B1D8-8B2620436DEE}"/>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E3B1BF24-2AF5-489D-885E-D5178A883A17}"/>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EA6AFDD0-887B-4B13-8C94-1378C81042F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EB9EC6F6-16C7-40E0-88C8-36A1734802B7}"/>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61D67009-B68A-4625-A57D-285B43D0456B}"/>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DCCA7EBE-5958-44CF-B11F-3FCBB34160B0}"/>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2190B96C-0948-48F6-B84F-E8CDD0F8E8CA}"/>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7D096102-B19A-49C5-9270-2DD009631902}"/>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FA9E1D97-DD9D-4931-87DE-5EACC96099BD}"/>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66D57303-F385-43CF-B04C-B11265ECF8A2}"/>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B43EF770-21F6-43F6-9518-B458E9247097}"/>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1710C5E4-CCF6-43E2-AF37-6D398A5A8E15}"/>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CD6D586A-BB1A-4236-98B6-5B8E7A6AC6E7}"/>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6A60A795-E47A-49C3-AA22-0937116406C3}"/>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4A5C8FCE-C917-4E9E-B98B-C809BF5E04B8}"/>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1545E9E0-CCF2-4E1C-9F0F-2062E713890D}"/>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9" name="Title Placeholder 8"/>
          <p:cNvSpPr>
            <a:spLocks noGrp="1"/>
          </p:cNvSpPr>
          <p:nvPr>
            <p:ph type="title"/>
          </p:nvPr>
        </p:nvSpPr>
        <p:spPr>
          <a:xfrm>
            <a:off x="-1" y="190501"/>
            <a:ext cx="254002" cy="579557"/>
          </a:xfrm>
          <a:prstGeom prst="rect">
            <a:avLst/>
          </a:prstGeom>
          <a:gradFill>
            <a:gsLst>
              <a:gs pos="0">
                <a:srgbClr val="D01F29"/>
              </a:gs>
              <a:gs pos="100000">
                <a:srgbClr val="F37120"/>
              </a:gs>
            </a:gsLst>
            <a:lin ang="8100000" scaled="1"/>
          </a:gradFill>
        </p:spPr>
        <p:txBody>
          <a:bodyPr vert="horz" wrap="none" lIns="548640" tIns="45720" rIns="91440" bIns="45720" rtlCol="0" anchor="t" anchorCtr="0">
            <a:noAutofit/>
          </a:bodyPr>
          <a:lstStyle>
            <a:lvl1pPr>
              <a:defRPr sz="3600" spc="-150">
                <a:solidFill>
                  <a:srgbClr val="DAE4EA"/>
                </a:solidFill>
              </a:defRPr>
            </a:lvl1pPr>
          </a:lstStyle>
          <a:p>
            <a:pPr lvl="0"/>
            <a:r>
              <a:rPr lang="en-US"/>
              <a:t>Click to edit Master title style</a:t>
            </a:r>
          </a:p>
        </p:txBody>
      </p:sp>
      <p:sp>
        <p:nvSpPr>
          <p:cNvPr id="20" name="Text Placeholder 5">
            <a:extLst>
              <a:ext uri="{FF2B5EF4-FFF2-40B4-BE49-F238E27FC236}">
                <a16:creationId xmlns:a16="http://schemas.microsoft.com/office/drawing/2014/main" id="{8D3A76E4-C45D-4088-BB59-AB3F6A94FD98}"/>
              </a:ext>
            </a:extLst>
          </p:cNvPr>
          <p:cNvSpPr>
            <a:spLocks noGrp="1"/>
          </p:cNvSpPr>
          <p:nvPr>
            <p:ph type="body" sz="quarter" idx="12"/>
          </p:nvPr>
        </p:nvSpPr>
        <p:spPr>
          <a:xfrm>
            <a:off x="254000" y="966259"/>
            <a:ext cx="11531601" cy="5210705"/>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a:extLst>
              <a:ext uri="{FF2B5EF4-FFF2-40B4-BE49-F238E27FC236}">
                <a16:creationId xmlns:a16="http://schemas.microsoft.com/office/drawing/2014/main" id="{24052720-D112-47D7-ACA2-DC94DE63069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7B0AEBA6-846F-4E23-BAB5-515A6C31A2D2}"/>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EF0EF4CE-55FC-4631-BDC1-0B0BDDE0804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347872C2-86C0-4230-B9EF-1434D87B67BD}"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56B3529-3663-444E-B1A4-F58179B8AB22}"/>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6A2DAA9-1646-461B-8226-6A3A2E621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265945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 Subheader + Content, BG Blue Watermark">
    <p:spTree>
      <p:nvGrpSpPr>
        <p:cNvPr id="1" name=""/>
        <p:cNvGrpSpPr/>
        <p:nvPr/>
      </p:nvGrpSpPr>
      <p:grpSpPr>
        <a:xfrm>
          <a:off x="0" y="0"/>
          <a:ext cx="0" cy="0"/>
          <a:chOff x="0" y="0"/>
          <a:chExt cx="0" cy="0"/>
        </a:xfrm>
      </p:grpSpPr>
      <p:sp>
        <p:nvSpPr>
          <p:cNvPr id="14" name="Rectangle 13"/>
          <p:cNvSpPr/>
          <p:nvPr/>
        </p:nvSpPr>
        <p:spPr>
          <a:xfrm>
            <a:off x="-410" y="0"/>
            <a:ext cx="12192001" cy="6859772"/>
          </a:xfrm>
          <a:prstGeom prst="rect">
            <a:avLst/>
          </a:prstGeom>
          <a:gradFill flip="none" rotWithShape="1">
            <a:gsLst>
              <a:gs pos="57000">
                <a:srgbClr val="128DD1"/>
              </a:gs>
              <a:gs pos="77000">
                <a:srgbClr val="0099DD"/>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6" name="Graphic 25">
            <a:extLst>
              <a:ext uri="{FF2B5EF4-FFF2-40B4-BE49-F238E27FC236}">
                <a16:creationId xmlns:a16="http://schemas.microsoft.com/office/drawing/2014/main" id="{A693965A-E9D2-4EB7-A3F7-DD692008ABD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6" t="406" r="90" b="473"/>
          <a:stretch/>
        </p:blipFill>
        <p:spPr>
          <a:xfrm>
            <a:off x="-818" y="0"/>
            <a:ext cx="12192410" cy="6857999"/>
          </a:xfrm>
          <a:prstGeom prst="rect">
            <a:avLst/>
          </a:prstGeom>
        </p:spPr>
      </p:pic>
      <p:grpSp>
        <p:nvGrpSpPr>
          <p:cNvPr id="90" name="Group 89">
            <a:extLst>
              <a:ext uri="{FF2B5EF4-FFF2-40B4-BE49-F238E27FC236}">
                <a16:creationId xmlns:a16="http://schemas.microsoft.com/office/drawing/2014/main" id="{7803052E-9D5B-43A6-AFFD-29188CB4A01C}"/>
              </a:ext>
            </a:extLst>
          </p:cNvPr>
          <p:cNvGrpSpPr/>
          <p:nvPr/>
        </p:nvGrpSpPr>
        <p:grpSpPr>
          <a:xfrm rot="16200000">
            <a:off x="9183145" y="-547145"/>
            <a:ext cx="2309311" cy="3403600"/>
            <a:chOff x="7391400" y="2619375"/>
            <a:chExt cx="3425190" cy="5048250"/>
          </a:xfrm>
          <a:gradFill>
            <a:gsLst>
              <a:gs pos="100000">
                <a:srgbClr val="D4DFE4">
                  <a:alpha val="30000"/>
                </a:srgbClr>
              </a:gs>
              <a:gs pos="47000">
                <a:srgbClr val="D4DFE4">
                  <a:alpha val="10000"/>
                </a:srgbClr>
              </a:gs>
            </a:gsLst>
            <a:lin ang="5400000" scaled="1"/>
          </a:gradFill>
        </p:grpSpPr>
        <p:sp>
          <p:nvSpPr>
            <p:cNvPr id="91" name="Freeform: Shape 90">
              <a:extLst>
                <a:ext uri="{FF2B5EF4-FFF2-40B4-BE49-F238E27FC236}">
                  <a16:creationId xmlns:a16="http://schemas.microsoft.com/office/drawing/2014/main" id="{23D7972C-6AF7-4C7E-893D-5F428685821D}"/>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92" name="Freeform: Shape 91">
              <a:extLst>
                <a:ext uri="{FF2B5EF4-FFF2-40B4-BE49-F238E27FC236}">
                  <a16:creationId xmlns:a16="http://schemas.microsoft.com/office/drawing/2014/main" id="{FDC3AC24-8797-4670-88F2-9357BB908CC1}"/>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93" name="Freeform: Shape 92">
              <a:extLst>
                <a:ext uri="{FF2B5EF4-FFF2-40B4-BE49-F238E27FC236}">
                  <a16:creationId xmlns:a16="http://schemas.microsoft.com/office/drawing/2014/main" id="{E9779E7A-4A84-45D3-8E4E-29845A1B53E7}"/>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94" name="Freeform: Shape 93">
              <a:extLst>
                <a:ext uri="{FF2B5EF4-FFF2-40B4-BE49-F238E27FC236}">
                  <a16:creationId xmlns:a16="http://schemas.microsoft.com/office/drawing/2014/main" id="{6F37F7D0-F2DA-4155-8413-60B0C0DB7EF3}"/>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95" name="Freeform: Shape 94">
              <a:extLst>
                <a:ext uri="{FF2B5EF4-FFF2-40B4-BE49-F238E27FC236}">
                  <a16:creationId xmlns:a16="http://schemas.microsoft.com/office/drawing/2014/main" id="{D2A7CFA9-A5B9-422D-898D-4861151C7D75}"/>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96" name="Freeform: Shape 95">
              <a:extLst>
                <a:ext uri="{FF2B5EF4-FFF2-40B4-BE49-F238E27FC236}">
                  <a16:creationId xmlns:a16="http://schemas.microsoft.com/office/drawing/2014/main" id="{974A2464-08E2-4104-9C33-60265CBE6A8A}"/>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97" name="Freeform: Shape 96">
              <a:extLst>
                <a:ext uri="{FF2B5EF4-FFF2-40B4-BE49-F238E27FC236}">
                  <a16:creationId xmlns:a16="http://schemas.microsoft.com/office/drawing/2014/main" id="{783BF818-509B-4C90-B04D-9EAFDE05F6F0}"/>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98" name="Freeform: Shape 97">
              <a:extLst>
                <a:ext uri="{FF2B5EF4-FFF2-40B4-BE49-F238E27FC236}">
                  <a16:creationId xmlns:a16="http://schemas.microsoft.com/office/drawing/2014/main" id="{CE228E92-1DAB-4535-B2F1-BE7C8DD08976}"/>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99" name="Freeform: Shape 98">
              <a:extLst>
                <a:ext uri="{FF2B5EF4-FFF2-40B4-BE49-F238E27FC236}">
                  <a16:creationId xmlns:a16="http://schemas.microsoft.com/office/drawing/2014/main" id="{846292B8-0725-4450-9FFB-ED8C43690511}"/>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100" name="Freeform: Shape 99">
              <a:extLst>
                <a:ext uri="{FF2B5EF4-FFF2-40B4-BE49-F238E27FC236}">
                  <a16:creationId xmlns:a16="http://schemas.microsoft.com/office/drawing/2014/main" id="{23ABA66C-3E2C-4BCE-BA15-FD8766F3BAA9}"/>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101" name="Freeform: Shape 100">
              <a:extLst>
                <a:ext uri="{FF2B5EF4-FFF2-40B4-BE49-F238E27FC236}">
                  <a16:creationId xmlns:a16="http://schemas.microsoft.com/office/drawing/2014/main" id="{3C89CAE6-9B06-4938-B688-8553C95F843C}"/>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102" name="Freeform: Shape 101">
              <a:extLst>
                <a:ext uri="{FF2B5EF4-FFF2-40B4-BE49-F238E27FC236}">
                  <a16:creationId xmlns:a16="http://schemas.microsoft.com/office/drawing/2014/main" id="{95F166EB-2B59-4FC6-A81A-F47D0368A6C5}"/>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103" name="Freeform: Shape 102">
              <a:extLst>
                <a:ext uri="{FF2B5EF4-FFF2-40B4-BE49-F238E27FC236}">
                  <a16:creationId xmlns:a16="http://schemas.microsoft.com/office/drawing/2014/main" id="{10E9353B-44AD-4915-8368-A21342A317CE}"/>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104" name="Freeform: Shape 103">
              <a:extLst>
                <a:ext uri="{FF2B5EF4-FFF2-40B4-BE49-F238E27FC236}">
                  <a16:creationId xmlns:a16="http://schemas.microsoft.com/office/drawing/2014/main" id="{F8202BC3-EB34-489C-879E-7441A0F3936F}"/>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id="{A5204318-50B6-4674-B947-27330F10D43E}"/>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id="{F8150045-8D17-48D4-8742-D2F2ACBBB776}"/>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grpSp>
        <p:nvGrpSpPr>
          <p:cNvPr id="107" name="Group 106">
            <a:extLst>
              <a:ext uri="{FF2B5EF4-FFF2-40B4-BE49-F238E27FC236}">
                <a16:creationId xmlns:a16="http://schemas.microsoft.com/office/drawing/2014/main" id="{3D81740F-0249-415D-8842-439CE0FA5C97}"/>
              </a:ext>
            </a:extLst>
          </p:cNvPr>
          <p:cNvGrpSpPr/>
          <p:nvPr/>
        </p:nvGrpSpPr>
        <p:grpSpPr>
          <a:xfrm rot="5400000">
            <a:off x="583748" y="3810446"/>
            <a:ext cx="2463804" cy="3631302"/>
            <a:chOff x="7391400" y="2619375"/>
            <a:chExt cx="3425190" cy="5048250"/>
          </a:xfrm>
          <a:gradFill>
            <a:gsLst>
              <a:gs pos="100000">
                <a:srgbClr val="D4DFE4">
                  <a:alpha val="30000"/>
                </a:srgbClr>
              </a:gs>
              <a:gs pos="47000">
                <a:srgbClr val="D4DFE4">
                  <a:alpha val="10000"/>
                </a:srgbClr>
              </a:gs>
            </a:gsLst>
            <a:lin ang="5400000" scaled="1"/>
          </a:gradFill>
        </p:grpSpPr>
        <p:sp>
          <p:nvSpPr>
            <p:cNvPr id="108" name="Freeform: Shape 107">
              <a:extLst>
                <a:ext uri="{FF2B5EF4-FFF2-40B4-BE49-F238E27FC236}">
                  <a16:creationId xmlns:a16="http://schemas.microsoft.com/office/drawing/2014/main" id="{1F052BFB-8574-4048-B1D8-8B2620436DEE}"/>
                </a:ext>
              </a:extLst>
            </p:cNvPr>
            <p:cNvSpPr/>
            <p:nvPr/>
          </p:nvSpPr>
          <p:spPr>
            <a:xfrm>
              <a:off x="9420225" y="7261968"/>
              <a:ext cx="314325" cy="400050"/>
            </a:xfrm>
            <a:custGeom>
              <a:avLst/>
              <a:gdLst>
                <a:gd name="connsiteX0" fmla="*/ 318135 w 314325"/>
                <a:gd name="connsiteY0" fmla="*/ 90379 h 400050"/>
                <a:gd name="connsiteX1" fmla="*/ 269558 w 314325"/>
                <a:gd name="connsiteY1" fmla="*/ 18942 h 400050"/>
                <a:gd name="connsiteX2" fmla="*/ 169545 w 314325"/>
                <a:gd name="connsiteY2" fmla="*/ 6559 h 400050"/>
                <a:gd name="connsiteX3" fmla="*/ 99060 w 314325"/>
                <a:gd name="connsiteY3" fmla="*/ 79901 h 400050"/>
                <a:gd name="connsiteX4" fmla="*/ 0 w 314325"/>
                <a:gd name="connsiteY4" fmla="*/ 405657 h 400050"/>
                <a:gd name="connsiteX5" fmla="*/ 18097 w 314325"/>
                <a:gd name="connsiteY5" fmla="*/ 405657 h 400050"/>
                <a:gd name="connsiteX6" fmla="*/ 115253 w 314325"/>
                <a:gd name="connsiteY6" fmla="*/ 85617 h 400050"/>
                <a:gd name="connsiteX7" fmla="*/ 175260 w 314325"/>
                <a:gd name="connsiteY7" fmla="*/ 24657 h 400050"/>
                <a:gd name="connsiteX8" fmla="*/ 260033 w 314325"/>
                <a:gd name="connsiteY8" fmla="*/ 35134 h 400050"/>
                <a:gd name="connsiteX9" fmla="*/ 301942 w 314325"/>
                <a:gd name="connsiteY9" fmla="*/ 117049 h 400050"/>
                <a:gd name="connsiteX10" fmla="*/ 293370 w 314325"/>
                <a:gd name="connsiteY10" fmla="*/ 405657 h 400050"/>
                <a:gd name="connsiteX11" fmla="*/ 311467 w 314325"/>
                <a:gd name="connsiteY11" fmla="*/ 405657 h 400050"/>
                <a:gd name="connsiteX12" fmla="*/ 320040 w 314325"/>
                <a:gd name="connsiteY12" fmla="*/ 117049 h 400050"/>
                <a:gd name="connsiteX13" fmla="*/ 318135 w 314325"/>
                <a:gd name="connsiteY13" fmla="*/ 9037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400050">
                  <a:moveTo>
                    <a:pt x="318135" y="90379"/>
                  </a:moveTo>
                  <a:cubicBezTo>
                    <a:pt x="312420" y="60851"/>
                    <a:pt x="296228" y="35134"/>
                    <a:pt x="269558" y="18942"/>
                  </a:cubicBezTo>
                  <a:cubicBezTo>
                    <a:pt x="240030" y="-108"/>
                    <a:pt x="202883" y="-5824"/>
                    <a:pt x="169545" y="6559"/>
                  </a:cubicBezTo>
                  <a:cubicBezTo>
                    <a:pt x="136208" y="18942"/>
                    <a:pt x="110490" y="45612"/>
                    <a:pt x="99060" y="79901"/>
                  </a:cubicBezTo>
                  <a:lnTo>
                    <a:pt x="0" y="405657"/>
                  </a:lnTo>
                  <a:lnTo>
                    <a:pt x="18097" y="405657"/>
                  </a:lnTo>
                  <a:lnTo>
                    <a:pt x="115253" y="85617"/>
                  </a:lnTo>
                  <a:cubicBezTo>
                    <a:pt x="125730" y="57994"/>
                    <a:pt x="146685" y="34182"/>
                    <a:pt x="175260" y="24657"/>
                  </a:cubicBezTo>
                  <a:cubicBezTo>
                    <a:pt x="203835" y="13226"/>
                    <a:pt x="235267" y="17989"/>
                    <a:pt x="260033" y="35134"/>
                  </a:cubicBezTo>
                  <a:cubicBezTo>
                    <a:pt x="286703" y="53232"/>
                    <a:pt x="301942" y="84664"/>
                    <a:pt x="301942" y="117049"/>
                  </a:cubicBezTo>
                  <a:lnTo>
                    <a:pt x="293370" y="405657"/>
                  </a:lnTo>
                  <a:lnTo>
                    <a:pt x="311467" y="405657"/>
                  </a:lnTo>
                  <a:lnTo>
                    <a:pt x="320040" y="117049"/>
                  </a:lnTo>
                  <a:cubicBezTo>
                    <a:pt x="320040" y="107524"/>
                    <a:pt x="320040" y="98951"/>
                    <a:pt x="318135" y="90379"/>
                  </a:cubicBezTo>
                  <a:close/>
                </a:path>
              </a:pathLst>
            </a:custGeom>
            <a:grpFill/>
            <a:ln w="9525" cap="flat">
              <a:noFill/>
              <a:prstDash val="solid"/>
              <a:miter/>
            </a:ln>
          </p:spPr>
          <p:txBody>
            <a:bodyPr rtlCol="0" anchor="ctr"/>
            <a:lstStyle/>
            <a:p>
              <a:endParaRPr lang="en-US" sz="1200"/>
            </a:p>
          </p:txBody>
        </p:sp>
        <p:sp>
          <p:nvSpPr>
            <p:cNvPr id="109" name="Freeform: Shape 108">
              <a:extLst>
                <a:ext uri="{FF2B5EF4-FFF2-40B4-BE49-F238E27FC236}">
                  <a16:creationId xmlns:a16="http://schemas.microsoft.com/office/drawing/2014/main" id="{E3B1BF24-2AF5-489D-885E-D5178A883A17}"/>
                </a:ext>
              </a:extLst>
            </p:cNvPr>
            <p:cNvSpPr/>
            <p:nvPr/>
          </p:nvSpPr>
          <p:spPr>
            <a:xfrm>
              <a:off x="10234613" y="7010400"/>
              <a:ext cx="581025" cy="657225"/>
            </a:xfrm>
            <a:custGeom>
              <a:avLst/>
              <a:gdLst>
                <a:gd name="connsiteX0" fmla="*/ 124778 w 581025"/>
                <a:gd name="connsiteY0" fmla="*/ 339090 h 657225"/>
                <a:gd name="connsiteX1" fmla="*/ 581978 w 581025"/>
                <a:gd name="connsiteY1" fmla="*/ 21907 h 657225"/>
                <a:gd name="connsiteX2" fmla="*/ 581978 w 581025"/>
                <a:gd name="connsiteY2" fmla="*/ 0 h 657225"/>
                <a:gd name="connsiteX3" fmla="*/ 116205 w 581025"/>
                <a:gd name="connsiteY3" fmla="*/ 324803 h 657225"/>
                <a:gd name="connsiteX4" fmla="*/ 0 w 581025"/>
                <a:gd name="connsiteY4" fmla="*/ 658177 h 657225"/>
                <a:gd name="connsiteX5" fmla="*/ 17145 w 581025"/>
                <a:gd name="connsiteY5" fmla="*/ 658177 h 657225"/>
                <a:gd name="connsiteX6" fmla="*/ 124778 w 581025"/>
                <a:gd name="connsiteY6" fmla="*/ 3390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657225">
                  <a:moveTo>
                    <a:pt x="124778" y="339090"/>
                  </a:moveTo>
                  <a:cubicBezTo>
                    <a:pt x="287655" y="247650"/>
                    <a:pt x="440055" y="140970"/>
                    <a:pt x="581978" y="21907"/>
                  </a:cubicBezTo>
                  <a:lnTo>
                    <a:pt x="581978" y="0"/>
                  </a:lnTo>
                  <a:cubicBezTo>
                    <a:pt x="438150" y="121920"/>
                    <a:pt x="282893" y="230505"/>
                    <a:pt x="116205" y="324803"/>
                  </a:cubicBezTo>
                  <a:cubicBezTo>
                    <a:pt x="38100" y="368618"/>
                    <a:pt x="2857" y="524827"/>
                    <a:pt x="0" y="658177"/>
                  </a:cubicBezTo>
                  <a:lnTo>
                    <a:pt x="17145" y="658177"/>
                  </a:lnTo>
                  <a:cubicBezTo>
                    <a:pt x="19050" y="530543"/>
                    <a:pt x="51435" y="380047"/>
                    <a:pt x="124778" y="339090"/>
                  </a:cubicBezTo>
                  <a:close/>
                </a:path>
              </a:pathLst>
            </a:custGeom>
            <a:grpFill/>
            <a:ln w="9525" cap="flat">
              <a:noFill/>
              <a:prstDash val="solid"/>
              <a:miter/>
            </a:ln>
          </p:spPr>
          <p:txBody>
            <a:bodyPr rtlCol="0" anchor="ctr"/>
            <a:lstStyle/>
            <a:p>
              <a:endParaRPr lang="en-US" sz="1200"/>
            </a:p>
          </p:txBody>
        </p:sp>
        <p:sp>
          <p:nvSpPr>
            <p:cNvPr id="110" name="Freeform: Shape 109">
              <a:extLst>
                <a:ext uri="{FF2B5EF4-FFF2-40B4-BE49-F238E27FC236}">
                  <a16:creationId xmlns:a16="http://schemas.microsoft.com/office/drawing/2014/main" id="{EA6AFDD0-887B-4B13-8C94-1378C81042FC}"/>
                </a:ext>
              </a:extLst>
            </p:cNvPr>
            <p:cNvSpPr/>
            <p:nvPr/>
          </p:nvSpPr>
          <p:spPr>
            <a:xfrm>
              <a:off x="10419397" y="7215188"/>
              <a:ext cx="390525" cy="447675"/>
            </a:xfrm>
            <a:custGeom>
              <a:avLst/>
              <a:gdLst>
                <a:gd name="connsiteX0" fmla="*/ 63818 w 390525"/>
                <a:gd name="connsiteY0" fmla="*/ 246697 h 447675"/>
                <a:gd name="connsiteX1" fmla="*/ 397193 w 390525"/>
                <a:gd name="connsiteY1" fmla="*/ 24765 h 447675"/>
                <a:gd name="connsiteX2" fmla="*/ 397193 w 390525"/>
                <a:gd name="connsiteY2" fmla="*/ 0 h 447675"/>
                <a:gd name="connsiteX3" fmla="*/ 53340 w 390525"/>
                <a:gd name="connsiteY3" fmla="*/ 230505 h 447675"/>
                <a:gd name="connsiteX4" fmla="*/ 0 w 390525"/>
                <a:gd name="connsiteY4" fmla="*/ 452438 h 447675"/>
                <a:gd name="connsiteX5" fmla="*/ 18097 w 390525"/>
                <a:gd name="connsiteY5" fmla="*/ 452438 h 447675"/>
                <a:gd name="connsiteX6" fmla="*/ 63818 w 390525"/>
                <a:gd name="connsiteY6" fmla="*/ 246697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447675">
                  <a:moveTo>
                    <a:pt x="63818" y="246697"/>
                  </a:moveTo>
                  <a:cubicBezTo>
                    <a:pt x="180022" y="180022"/>
                    <a:pt x="291465" y="105728"/>
                    <a:pt x="397193" y="24765"/>
                  </a:cubicBezTo>
                  <a:lnTo>
                    <a:pt x="397193" y="0"/>
                  </a:lnTo>
                  <a:cubicBezTo>
                    <a:pt x="287655" y="83820"/>
                    <a:pt x="173355" y="160972"/>
                    <a:pt x="53340" y="230505"/>
                  </a:cubicBezTo>
                  <a:cubicBezTo>
                    <a:pt x="10478" y="256222"/>
                    <a:pt x="0" y="362902"/>
                    <a:pt x="0" y="452438"/>
                  </a:cubicBezTo>
                  <a:lnTo>
                    <a:pt x="18097" y="452438"/>
                  </a:lnTo>
                  <a:cubicBezTo>
                    <a:pt x="17145" y="367665"/>
                    <a:pt x="24765" y="268605"/>
                    <a:pt x="63818" y="246697"/>
                  </a:cubicBezTo>
                  <a:close/>
                </a:path>
              </a:pathLst>
            </a:custGeom>
            <a:grpFill/>
            <a:ln w="9525" cap="flat">
              <a:noFill/>
              <a:prstDash val="solid"/>
              <a:miter/>
            </a:ln>
          </p:spPr>
          <p:txBody>
            <a:bodyPr rtlCol="0" anchor="ctr"/>
            <a:lstStyle/>
            <a:p>
              <a:endParaRPr lang="en-US" sz="1200"/>
            </a:p>
          </p:txBody>
        </p:sp>
        <p:sp>
          <p:nvSpPr>
            <p:cNvPr id="111" name="Freeform: Shape 110">
              <a:extLst>
                <a:ext uri="{FF2B5EF4-FFF2-40B4-BE49-F238E27FC236}">
                  <a16:creationId xmlns:a16="http://schemas.microsoft.com/office/drawing/2014/main" id="{EB9EC6F6-16C7-40E0-88C8-36A1734802B7}"/>
                </a:ext>
              </a:extLst>
            </p:cNvPr>
            <p:cNvSpPr/>
            <p:nvPr/>
          </p:nvSpPr>
          <p:spPr>
            <a:xfrm>
              <a:off x="10619422" y="7495222"/>
              <a:ext cx="190500" cy="171450"/>
            </a:xfrm>
            <a:custGeom>
              <a:avLst/>
              <a:gdLst>
                <a:gd name="connsiteX0" fmla="*/ 35243 w 190500"/>
                <a:gd name="connsiteY0" fmla="*/ 163830 h 171450"/>
                <a:gd name="connsiteX1" fmla="*/ 197168 w 190500"/>
                <a:gd name="connsiteY1" fmla="*/ 22860 h 171450"/>
                <a:gd name="connsiteX2" fmla="*/ 197168 w 190500"/>
                <a:gd name="connsiteY2" fmla="*/ 0 h 171450"/>
                <a:gd name="connsiteX3" fmla="*/ 0 w 190500"/>
                <a:gd name="connsiteY3" fmla="*/ 171450 h 171450"/>
                <a:gd name="connsiteX4" fmla="*/ 35243 w 190500"/>
                <a:gd name="connsiteY4" fmla="*/ 16383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71450">
                  <a:moveTo>
                    <a:pt x="35243" y="163830"/>
                  </a:moveTo>
                  <a:cubicBezTo>
                    <a:pt x="87630" y="120015"/>
                    <a:pt x="141922" y="72390"/>
                    <a:pt x="197168" y="22860"/>
                  </a:cubicBezTo>
                  <a:lnTo>
                    <a:pt x="197168" y="0"/>
                  </a:lnTo>
                  <a:cubicBezTo>
                    <a:pt x="129540" y="60960"/>
                    <a:pt x="62865" y="119063"/>
                    <a:pt x="0" y="171450"/>
                  </a:cubicBezTo>
                  <a:lnTo>
                    <a:pt x="35243" y="163830"/>
                  </a:lnTo>
                  <a:close/>
                </a:path>
              </a:pathLst>
            </a:custGeom>
            <a:grpFill/>
            <a:ln w="9525" cap="flat">
              <a:noFill/>
              <a:prstDash val="solid"/>
              <a:miter/>
            </a:ln>
          </p:spPr>
          <p:txBody>
            <a:bodyPr rtlCol="0" anchor="ctr"/>
            <a:lstStyle/>
            <a:p>
              <a:endParaRPr lang="en-US" sz="1200"/>
            </a:p>
          </p:txBody>
        </p:sp>
        <p:sp>
          <p:nvSpPr>
            <p:cNvPr id="112" name="Freeform: Shape 111">
              <a:extLst>
                <a:ext uri="{FF2B5EF4-FFF2-40B4-BE49-F238E27FC236}">
                  <a16:creationId xmlns:a16="http://schemas.microsoft.com/office/drawing/2014/main" id="{61D67009-B68A-4625-A57D-285B43D0456B}"/>
                </a:ext>
              </a:extLst>
            </p:cNvPr>
            <p:cNvSpPr/>
            <p:nvPr/>
          </p:nvSpPr>
          <p:spPr>
            <a:xfrm>
              <a:off x="10076497" y="6745605"/>
              <a:ext cx="733425" cy="914400"/>
            </a:xfrm>
            <a:custGeom>
              <a:avLst/>
              <a:gdLst>
                <a:gd name="connsiteX0" fmla="*/ 316230 w 733425"/>
                <a:gd name="connsiteY0" fmla="*/ 407670 h 914400"/>
                <a:gd name="connsiteX1" fmla="*/ 740093 w 733425"/>
                <a:gd name="connsiteY1" fmla="*/ 23813 h 914400"/>
                <a:gd name="connsiteX2" fmla="*/ 740093 w 733425"/>
                <a:gd name="connsiteY2" fmla="*/ 0 h 914400"/>
                <a:gd name="connsiteX3" fmla="*/ 305753 w 733425"/>
                <a:gd name="connsiteY3" fmla="*/ 393382 h 914400"/>
                <a:gd name="connsiteX4" fmla="*/ 0 w 733425"/>
                <a:gd name="connsiteY4" fmla="*/ 922020 h 914400"/>
                <a:gd name="connsiteX5" fmla="*/ 18097 w 733425"/>
                <a:gd name="connsiteY5" fmla="*/ 922020 h 914400"/>
                <a:gd name="connsiteX6" fmla="*/ 316230 w 733425"/>
                <a:gd name="connsiteY6" fmla="*/ 40767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914400">
                  <a:moveTo>
                    <a:pt x="316230" y="407670"/>
                  </a:moveTo>
                  <a:cubicBezTo>
                    <a:pt x="423863" y="329565"/>
                    <a:pt x="586740" y="176213"/>
                    <a:pt x="740093" y="23813"/>
                  </a:cubicBezTo>
                  <a:lnTo>
                    <a:pt x="740093" y="0"/>
                  </a:lnTo>
                  <a:cubicBezTo>
                    <a:pt x="583883" y="155257"/>
                    <a:pt x="415290" y="314325"/>
                    <a:pt x="305753" y="393382"/>
                  </a:cubicBezTo>
                  <a:cubicBezTo>
                    <a:pt x="104775" y="537210"/>
                    <a:pt x="20003" y="727710"/>
                    <a:pt x="0" y="922020"/>
                  </a:cubicBezTo>
                  <a:lnTo>
                    <a:pt x="18097" y="922020"/>
                  </a:lnTo>
                  <a:cubicBezTo>
                    <a:pt x="37147" y="733425"/>
                    <a:pt x="120968" y="547688"/>
                    <a:pt x="316230" y="407670"/>
                  </a:cubicBezTo>
                  <a:close/>
                </a:path>
              </a:pathLst>
            </a:custGeom>
            <a:grpFill/>
            <a:ln w="9525" cap="flat">
              <a:noFill/>
              <a:prstDash val="solid"/>
              <a:miter/>
            </a:ln>
          </p:spPr>
          <p:txBody>
            <a:bodyPr rtlCol="0" anchor="ctr"/>
            <a:lstStyle/>
            <a:p>
              <a:endParaRPr lang="en-US" sz="1200"/>
            </a:p>
          </p:txBody>
        </p:sp>
        <p:sp>
          <p:nvSpPr>
            <p:cNvPr id="113" name="Freeform: Shape 112">
              <a:extLst>
                <a:ext uri="{FF2B5EF4-FFF2-40B4-BE49-F238E27FC236}">
                  <a16:creationId xmlns:a16="http://schemas.microsoft.com/office/drawing/2014/main" id="{DCCA7EBE-5958-44CF-B11F-3FCBB34160B0}"/>
                </a:ext>
              </a:extLst>
            </p:cNvPr>
            <p:cNvSpPr/>
            <p:nvPr/>
          </p:nvSpPr>
          <p:spPr>
            <a:xfrm>
              <a:off x="9889807" y="6575107"/>
              <a:ext cx="923925" cy="1085850"/>
            </a:xfrm>
            <a:custGeom>
              <a:avLst/>
              <a:gdLst>
                <a:gd name="connsiteX0" fmla="*/ 450533 w 923925"/>
                <a:gd name="connsiteY0" fmla="*/ 436245 h 1085850"/>
                <a:gd name="connsiteX1" fmla="*/ 925830 w 923925"/>
                <a:gd name="connsiteY1" fmla="*/ 22860 h 1085850"/>
                <a:gd name="connsiteX2" fmla="*/ 925830 w 923925"/>
                <a:gd name="connsiteY2" fmla="*/ 0 h 1085850"/>
                <a:gd name="connsiteX3" fmla="*/ 441960 w 923925"/>
                <a:gd name="connsiteY3" fmla="*/ 421005 h 1085850"/>
                <a:gd name="connsiteX4" fmla="*/ 0 w 923925"/>
                <a:gd name="connsiteY4" fmla="*/ 1091565 h 1085850"/>
                <a:gd name="connsiteX5" fmla="*/ 18098 w 923925"/>
                <a:gd name="connsiteY5" fmla="*/ 1091565 h 1085850"/>
                <a:gd name="connsiteX6" fmla="*/ 450533 w 923925"/>
                <a:gd name="connsiteY6" fmla="*/ 43624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925" h="1085850">
                  <a:moveTo>
                    <a:pt x="450533" y="436245"/>
                  </a:moveTo>
                  <a:cubicBezTo>
                    <a:pt x="556260" y="366713"/>
                    <a:pt x="782003" y="166688"/>
                    <a:pt x="925830" y="22860"/>
                  </a:cubicBezTo>
                  <a:lnTo>
                    <a:pt x="925830" y="0"/>
                  </a:lnTo>
                  <a:cubicBezTo>
                    <a:pt x="782955" y="142875"/>
                    <a:pt x="546735" y="354330"/>
                    <a:pt x="441960" y="421005"/>
                  </a:cubicBezTo>
                  <a:cubicBezTo>
                    <a:pt x="245745" y="547688"/>
                    <a:pt x="82868" y="830580"/>
                    <a:pt x="0" y="1091565"/>
                  </a:cubicBezTo>
                  <a:lnTo>
                    <a:pt x="18098" y="1091565"/>
                  </a:lnTo>
                  <a:cubicBezTo>
                    <a:pt x="100013" y="837248"/>
                    <a:pt x="260033" y="560070"/>
                    <a:pt x="450533" y="436245"/>
                  </a:cubicBezTo>
                  <a:close/>
                </a:path>
              </a:pathLst>
            </a:custGeom>
            <a:grpFill/>
            <a:ln w="9525" cap="flat">
              <a:noFill/>
              <a:prstDash val="solid"/>
              <a:miter/>
            </a:ln>
          </p:spPr>
          <p:txBody>
            <a:bodyPr rtlCol="0" anchor="ctr"/>
            <a:lstStyle/>
            <a:p>
              <a:endParaRPr lang="en-US" sz="1200"/>
            </a:p>
          </p:txBody>
        </p:sp>
        <p:sp>
          <p:nvSpPr>
            <p:cNvPr id="114" name="Freeform: Shape 113">
              <a:extLst>
                <a:ext uri="{FF2B5EF4-FFF2-40B4-BE49-F238E27FC236}">
                  <a16:creationId xmlns:a16="http://schemas.microsoft.com/office/drawing/2014/main" id="{2190B96C-0948-48F6-B84F-E8CDD0F8E8CA}"/>
                </a:ext>
              </a:extLst>
            </p:cNvPr>
            <p:cNvSpPr/>
            <p:nvPr/>
          </p:nvSpPr>
          <p:spPr>
            <a:xfrm>
              <a:off x="9213533" y="6352222"/>
              <a:ext cx="1600200" cy="1314450"/>
            </a:xfrm>
            <a:custGeom>
              <a:avLst/>
              <a:gdLst>
                <a:gd name="connsiteX0" fmla="*/ 331470 w 1600200"/>
                <a:gd name="connsiteY0" fmla="*/ 707708 h 1314450"/>
                <a:gd name="connsiteX1" fmla="*/ 494347 w 1600200"/>
                <a:gd name="connsiteY1" fmla="*/ 711518 h 1314450"/>
                <a:gd name="connsiteX2" fmla="*/ 752475 w 1600200"/>
                <a:gd name="connsiteY2" fmla="*/ 648653 h 1314450"/>
                <a:gd name="connsiteX3" fmla="*/ 799148 w 1600200"/>
                <a:gd name="connsiteY3" fmla="*/ 581978 h 1314450"/>
                <a:gd name="connsiteX4" fmla="*/ 1175385 w 1600200"/>
                <a:gd name="connsiteY4" fmla="*/ 340995 h 1314450"/>
                <a:gd name="connsiteX5" fmla="*/ 1555433 w 1600200"/>
                <a:gd name="connsiteY5" fmla="*/ 102870 h 1314450"/>
                <a:gd name="connsiteX6" fmla="*/ 1602105 w 1600200"/>
                <a:gd name="connsiteY6" fmla="*/ 35243 h 1314450"/>
                <a:gd name="connsiteX7" fmla="*/ 1602105 w 1600200"/>
                <a:gd name="connsiteY7" fmla="*/ 0 h 1314450"/>
                <a:gd name="connsiteX8" fmla="*/ 1539240 w 1600200"/>
                <a:gd name="connsiteY8" fmla="*/ 93345 h 1314450"/>
                <a:gd name="connsiteX9" fmla="*/ 1169670 w 1600200"/>
                <a:gd name="connsiteY9" fmla="*/ 323850 h 1314450"/>
                <a:gd name="connsiteX10" fmla="*/ 782002 w 1600200"/>
                <a:gd name="connsiteY10" fmla="*/ 572453 h 1314450"/>
                <a:gd name="connsiteX11" fmla="*/ 735330 w 1600200"/>
                <a:gd name="connsiteY11" fmla="*/ 639128 h 1314450"/>
                <a:gd name="connsiteX12" fmla="*/ 501015 w 1600200"/>
                <a:gd name="connsiteY12" fmla="*/ 695325 h 1314450"/>
                <a:gd name="connsiteX13" fmla="*/ 321945 w 1600200"/>
                <a:gd name="connsiteY13" fmla="*/ 691515 h 1314450"/>
                <a:gd name="connsiteX14" fmla="*/ 211455 w 1600200"/>
                <a:gd name="connsiteY14" fmla="*/ 832485 h 1314450"/>
                <a:gd name="connsiteX15" fmla="*/ 0 w 1600200"/>
                <a:gd name="connsiteY15" fmla="*/ 1314450 h 1314450"/>
                <a:gd name="connsiteX16" fmla="*/ 22860 w 1600200"/>
                <a:gd name="connsiteY16" fmla="*/ 1314450 h 1314450"/>
                <a:gd name="connsiteX17" fmla="*/ 230505 w 1600200"/>
                <a:gd name="connsiteY17" fmla="*/ 835343 h 1314450"/>
                <a:gd name="connsiteX18" fmla="*/ 331470 w 1600200"/>
                <a:gd name="connsiteY18" fmla="*/ 70770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200" h="1314450">
                  <a:moveTo>
                    <a:pt x="331470" y="707708"/>
                  </a:moveTo>
                  <a:cubicBezTo>
                    <a:pt x="382905" y="682943"/>
                    <a:pt x="443865" y="683895"/>
                    <a:pt x="494347" y="711518"/>
                  </a:cubicBezTo>
                  <a:cubicBezTo>
                    <a:pt x="584835" y="758190"/>
                    <a:pt x="695325" y="732472"/>
                    <a:pt x="752475" y="648653"/>
                  </a:cubicBezTo>
                  <a:lnTo>
                    <a:pt x="799148" y="581978"/>
                  </a:lnTo>
                  <a:cubicBezTo>
                    <a:pt x="887730" y="454343"/>
                    <a:pt x="1022033" y="369570"/>
                    <a:pt x="1175385" y="340995"/>
                  </a:cubicBezTo>
                  <a:cubicBezTo>
                    <a:pt x="1328737" y="312420"/>
                    <a:pt x="1463040" y="227647"/>
                    <a:pt x="1555433" y="102870"/>
                  </a:cubicBezTo>
                  <a:cubicBezTo>
                    <a:pt x="1571625" y="80963"/>
                    <a:pt x="1587818" y="58103"/>
                    <a:pt x="1602105" y="35243"/>
                  </a:cubicBezTo>
                  <a:lnTo>
                    <a:pt x="1602105" y="0"/>
                  </a:lnTo>
                  <a:cubicBezTo>
                    <a:pt x="1582102" y="32385"/>
                    <a:pt x="1561148" y="62865"/>
                    <a:pt x="1539240" y="93345"/>
                  </a:cubicBezTo>
                  <a:cubicBezTo>
                    <a:pt x="1449705" y="214313"/>
                    <a:pt x="1318260" y="296228"/>
                    <a:pt x="1169670" y="323850"/>
                  </a:cubicBezTo>
                  <a:cubicBezTo>
                    <a:pt x="1010602" y="351472"/>
                    <a:pt x="873443" y="441008"/>
                    <a:pt x="782002" y="572453"/>
                  </a:cubicBezTo>
                  <a:lnTo>
                    <a:pt x="735330" y="639128"/>
                  </a:lnTo>
                  <a:cubicBezTo>
                    <a:pt x="683895" y="714375"/>
                    <a:pt x="581977" y="738188"/>
                    <a:pt x="501015" y="695325"/>
                  </a:cubicBezTo>
                  <a:cubicBezTo>
                    <a:pt x="444817" y="666750"/>
                    <a:pt x="377190" y="663893"/>
                    <a:pt x="321945" y="691515"/>
                  </a:cubicBezTo>
                  <a:cubicBezTo>
                    <a:pt x="263842" y="717233"/>
                    <a:pt x="223838" y="770572"/>
                    <a:pt x="211455" y="832485"/>
                  </a:cubicBezTo>
                  <a:cubicBezTo>
                    <a:pt x="176213" y="1007745"/>
                    <a:pt x="103822" y="1172528"/>
                    <a:pt x="0" y="1314450"/>
                  </a:cubicBezTo>
                  <a:lnTo>
                    <a:pt x="22860" y="1314450"/>
                  </a:lnTo>
                  <a:cubicBezTo>
                    <a:pt x="124777" y="1171575"/>
                    <a:pt x="196215" y="1008697"/>
                    <a:pt x="230505" y="835343"/>
                  </a:cubicBezTo>
                  <a:cubicBezTo>
                    <a:pt x="240983" y="780097"/>
                    <a:pt x="280035" y="732472"/>
                    <a:pt x="331470" y="707708"/>
                  </a:cubicBezTo>
                  <a:close/>
                </a:path>
              </a:pathLst>
            </a:custGeom>
            <a:grpFill/>
            <a:ln w="9525" cap="flat">
              <a:noFill/>
              <a:prstDash val="solid"/>
              <a:miter/>
            </a:ln>
          </p:spPr>
          <p:txBody>
            <a:bodyPr rtlCol="0" anchor="ctr"/>
            <a:lstStyle/>
            <a:p>
              <a:endParaRPr lang="en-US" sz="1200"/>
            </a:p>
          </p:txBody>
        </p:sp>
        <p:sp>
          <p:nvSpPr>
            <p:cNvPr id="115" name="Freeform: Shape 114">
              <a:extLst>
                <a:ext uri="{FF2B5EF4-FFF2-40B4-BE49-F238E27FC236}">
                  <a16:creationId xmlns:a16="http://schemas.microsoft.com/office/drawing/2014/main" id="{7D096102-B19A-49C5-9270-2DD009631902}"/>
                </a:ext>
              </a:extLst>
            </p:cNvPr>
            <p:cNvSpPr/>
            <p:nvPr/>
          </p:nvSpPr>
          <p:spPr>
            <a:xfrm>
              <a:off x="9023985" y="5941695"/>
              <a:ext cx="1790700" cy="1724025"/>
            </a:xfrm>
            <a:custGeom>
              <a:avLst/>
              <a:gdLst>
                <a:gd name="connsiteX0" fmla="*/ 417195 w 1790700"/>
                <a:gd name="connsiteY0" fmla="*/ 917258 h 1724025"/>
                <a:gd name="connsiteX1" fmla="*/ 601980 w 1790700"/>
                <a:gd name="connsiteY1" fmla="*/ 894398 h 1724025"/>
                <a:gd name="connsiteX2" fmla="*/ 899160 w 1790700"/>
                <a:gd name="connsiteY2" fmla="*/ 764858 h 1724025"/>
                <a:gd name="connsiteX3" fmla="*/ 1087755 w 1790700"/>
                <a:gd name="connsiteY3" fmla="*/ 586740 h 1724025"/>
                <a:gd name="connsiteX4" fmla="*/ 1303020 w 1790700"/>
                <a:gd name="connsiteY4" fmla="*/ 489585 h 1724025"/>
                <a:gd name="connsiteX5" fmla="*/ 1791653 w 1790700"/>
                <a:gd name="connsiteY5" fmla="*/ 36195 h 1724025"/>
                <a:gd name="connsiteX6" fmla="*/ 1791653 w 1790700"/>
                <a:gd name="connsiteY6" fmla="*/ 0 h 1724025"/>
                <a:gd name="connsiteX7" fmla="*/ 1296353 w 1790700"/>
                <a:gd name="connsiteY7" fmla="*/ 472440 h 1724025"/>
                <a:gd name="connsiteX8" fmla="*/ 1081088 w 1790700"/>
                <a:gd name="connsiteY8" fmla="*/ 567690 h 1724025"/>
                <a:gd name="connsiteX9" fmla="*/ 885825 w 1790700"/>
                <a:gd name="connsiteY9" fmla="*/ 754380 h 1724025"/>
                <a:gd name="connsiteX10" fmla="*/ 608648 w 1790700"/>
                <a:gd name="connsiteY10" fmla="*/ 874395 h 1724025"/>
                <a:gd name="connsiteX11" fmla="*/ 409575 w 1790700"/>
                <a:gd name="connsiteY11" fmla="*/ 900113 h 1724025"/>
                <a:gd name="connsiteX12" fmla="*/ 290513 w 1790700"/>
                <a:gd name="connsiteY12" fmla="*/ 1061085 h 1724025"/>
                <a:gd name="connsiteX13" fmla="*/ 0 w 1790700"/>
                <a:gd name="connsiteY13" fmla="*/ 1724978 h 1724025"/>
                <a:gd name="connsiteX14" fmla="*/ 21908 w 1790700"/>
                <a:gd name="connsiteY14" fmla="*/ 1724978 h 1724025"/>
                <a:gd name="connsiteX15" fmla="*/ 308610 w 1790700"/>
                <a:gd name="connsiteY15" fmla="*/ 1066800 h 1724025"/>
                <a:gd name="connsiteX16" fmla="*/ 417195 w 1790700"/>
                <a:gd name="connsiteY16" fmla="*/ 917258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700" h="1724025">
                  <a:moveTo>
                    <a:pt x="417195" y="917258"/>
                  </a:moveTo>
                  <a:cubicBezTo>
                    <a:pt x="472440" y="884873"/>
                    <a:pt x="541020" y="876300"/>
                    <a:pt x="601980" y="894398"/>
                  </a:cubicBezTo>
                  <a:cubicBezTo>
                    <a:pt x="719138" y="928688"/>
                    <a:pt x="842963" y="873443"/>
                    <a:pt x="899160" y="764858"/>
                  </a:cubicBezTo>
                  <a:cubicBezTo>
                    <a:pt x="939165" y="686753"/>
                    <a:pt x="1005840" y="622935"/>
                    <a:pt x="1087755" y="586740"/>
                  </a:cubicBezTo>
                  <a:lnTo>
                    <a:pt x="1303020" y="489585"/>
                  </a:lnTo>
                  <a:cubicBezTo>
                    <a:pt x="1511618" y="396240"/>
                    <a:pt x="1683068" y="235268"/>
                    <a:pt x="1791653" y="36195"/>
                  </a:cubicBezTo>
                  <a:lnTo>
                    <a:pt x="1791653" y="0"/>
                  </a:lnTo>
                  <a:cubicBezTo>
                    <a:pt x="1685925" y="207645"/>
                    <a:pt x="1511618" y="377190"/>
                    <a:pt x="1296353" y="472440"/>
                  </a:cubicBezTo>
                  <a:lnTo>
                    <a:pt x="1081088" y="567690"/>
                  </a:lnTo>
                  <a:cubicBezTo>
                    <a:pt x="996315" y="605790"/>
                    <a:pt x="926783" y="672465"/>
                    <a:pt x="885825" y="754380"/>
                  </a:cubicBezTo>
                  <a:cubicBezTo>
                    <a:pt x="833438" y="855345"/>
                    <a:pt x="717233" y="905828"/>
                    <a:pt x="608648" y="874395"/>
                  </a:cubicBezTo>
                  <a:cubicBezTo>
                    <a:pt x="541973" y="855345"/>
                    <a:pt x="469583" y="863918"/>
                    <a:pt x="409575" y="900113"/>
                  </a:cubicBezTo>
                  <a:cubicBezTo>
                    <a:pt x="349568" y="935355"/>
                    <a:pt x="305753" y="993458"/>
                    <a:pt x="290513" y="1061085"/>
                  </a:cubicBezTo>
                  <a:cubicBezTo>
                    <a:pt x="235268" y="1296353"/>
                    <a:pt x="136208" y="1524000"/>
                    <a:pt x="0" y="1724978"/>
                  </a:cubicBezTo>
                  <a:lnTo>
                    <a:pt x="21908" y="1724978"/>
                  </a:lnTo>
                  <a:cubicBezTo>
                    <a:pt x="155258" y="1525905"/>
                    <a:pt x="253365" y="1301115"/>
                    <a:pt x="308610" y="1066800"/>
                  </a:cubicBezTo>
                  <a:cubicBezTo>
                    <a:pt x="320993" y="1004888"/>
                    <a:pt x="362903" y="949643"/>
                    <a:pt x="417195" y="917258"/>
                  </a:cubicBezTo>
                  <a:close/>
                </a:path>
              </a:pathLst>
            </a:custGeom>
            <a:grpFill/>
            <a:ln w="9525" cap="flat">
              <a:noFill/>
              <a:prstDash val="solid"/>
              <a:miter/>
            </a:ln>
          </p:spPr>
          <p:txBody>
            <a:bodyPr rtlCol="0" anchor="ctr"/>
            <a:lstStyle/>
            <a:p>
              <a:endParaRPr lang="en-US" sz="1200"/>
            </a:p>
          </p:txBody>
        </p:sp>
        <p:sp>
          <p:nvSpPr>
            <p:cNvPr id="116" name="Freeform: Shape 115">
              <a:extLst>
                <a:ext uri="{FF2B5EF4-FFF2-40B4-BE49-F238E27FC236}">
                  <a16:creationId xmlns:a16="http://schemas.microsoft.com/office/drawing/2014/main" id="{FA9E1D97-DD9D-4931-87DE-5EACC96099BD}"/>
                </a:ext>
              </a:extLst>
            </p:cNvPr>
            <p:cNvSpPr/>
            <p:nvPr/>
          </p:nvSpPr>
          <p:spPr>
            <a:xfrm>
              <a:off x="8752522" y="5593080"/>
              <a:ext cx="2057400" cy="2066925"/>
            </a:xfrm>
            <a:custGeom>
              <a:avLst/>
              <a:gdLst>
                <a:gd name="connsiteX0" fmla="*/ 329565 w 2057400"/>
                <a:gd name="connsiteY0" fmla="*/ 1447800 h 2066925"/>
                <a:gd name="connsiteX1" fmla="*/ 862965 w 2057400"/>
                <a:gd name="connsiteY1" fmla="*/ 1070610 h 2066925"/>
                <a:gd name="connsiteX2" fmla="*/ 1133475 w 2057400"/>
                <a:gd name="connsiteY2" fmla="*/ 941070 h 2066925"/>
                <a:gd name="connsiteX3" fmla="*/ 1248728 w 2057400"/>
                <a:gd name="connsiteY3" fmla="*/ 840105 h 2066925"/>
                <a:gd name="connsiteX4" fmla="*/ 1505903 w 2057400"/>
                <a:gd name="connsiteY4" fmla="*/ 725805 h 2066925"/>
                <a:gd name="connsiteX5" fmla="*/ 2030730 w 2057400"/>
                <a:gd name="connsiteY5" fmla="*/ 133350 h 2066925"/>
                <a:gd name="connsiteX6" fmla="*/ 2064068 w 2057400"/>
                <a:gd name="connsiteY6" fmla="*/ 40957 h 2066925"/>
                <a:gd name="connsiteX7" fmla="*/ 2064068 w 2057400"/>
                <a:gd name="connsiteY7" fmla="*/ 0 h 2066925"/>
                <a:gd name="connsiteX8" fmla="*/ 2013585 w 2057400"/>
                <a:gd name="connsiteY8" fmla="*/ 129540 h 2066925"/>
                <a:gd name="connsiteX9" fmla="*/ 1499235 w 2057400"/>
                <a:gd name="connsiteY9" fmla="*/ 710565 h 2066925"/>
                <a:gd name="connsiteX10" fmla="*/ 1242060 w 2057400"/>
                <a:gd name="connsiteY10" fmla="*/ 824865 h 2066925"/>
                <a:gd name="connsiteX11" fmla="*/ 1119188 w 2057400"/>
                <a:gd name="connsiteY11" fmla="*/ 930592 h 2066925"/>
                <a:gd name="connsiteX12" fmla="*/ 865823 w 2057400"/>
                <a:gd name="connsiteY12" fmla="*/ 1053465 h 2066925"/>
                <a:gd name="connsiteX13" fmla="*/ 313373 w 2057400"/>
                <a:gd name="connsiteY13" fmla="*/ 1443990 h 2066925"/>
                <a:gd name="connsiteX14" fmla="*/ 127635 w 2057400"/>
                <a:gd name="connsiteY14" fmla="*/ 1878330 h 2066925"/>
                <a:gd name="connsiteX15" fmla="*/ 0 w 2057400"/>
                <a:gd name="connsiteY15" fmla="*/ 2074545 h 2066925"/>
                <a:gd name="connsiteX16" fmla="*/ 20955 w 2057400"/>
                <a:gd name="connsiteY16" fmla="*/ 2074545 h 2066925"/>
                <a:gd name="connsiteX17" fmla="*/ 141923 w 2057400"/>
                <a:gd name="connsiteY17" fmla="*/ 1887855 h 2066925"/>
                <a:gd name="connsiteX18" fmla="*/ 329565 w 2057400"/>
                <a:gd name="connsiteY18" fmla="*/ 144780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7400" h="2066925">
                  <a:moveTo>
                    <a:pt x="329565" y="1447800"/>
                  </a:moveTo>
                  <a:cubicBezTo>
                    <a:pt x="387668" y="1206817"/>
                    <a:pt x="615315" y="1043940"/>
                    <a:pt x="862965" y="1070610"/>
                  </a:cubicBezTo>
                  <a:cubicBezTo>
                    <a:pt x="971550" y="1081088"/>
                    <a:pt x="1073468" y="1032510"/>
                    <a:pt x="1133475" y="941070"/>
                  </a:cubicBezTo>
                  <a:cubicBezTo>
                    <a:pt x="1160145" y="896302"/>
                    <a:pt x="1201103" y="862965"/>
                    <a:pt x="1248728" y="840105"/>
                  </a:cubicBezTo>
                  <a:lnTo>
                    <a:pt x="1505903" y="725805"/>
                  </a:lnTo>
                  <a:cubicBezTo>
                    <a:pt x="1760220" y="613410"/>
                    <a:pt x="1949768" y="397192"/>
                    <a:pt x="2030730" y="133350"/>
                  </a:cubicBezTo>
                  <a:cubicBezTo>
                    <a:pt x="2040255" y="101917"/>
                    <a:pt x="2051685" y="71438"/>
                    <a:pt x="2064068" y="40957"/>
                  </a:cubicBezTo>
                  <a:lnTo>
                    <a:pt x="2064068" y="0"/>
                  </a:lnTo>
                  <a:cubicBezTo>
                    <a:pt x="2044065" y="41910"/>
                    <a:pt x="2026920" y="84772"/>
                    <a:pt x="2013585" y="129540"/>
                  </a:cubicBezTo>
                  <a:cubicBezTo>
                    <a:pt x="1935480" y="386715"/>
                    <a:pt x="1745933" y="600075"/>
                    <a:pt x="1499235" y="710565"/>
                  </a:cubicBezTo>
                  <a:lnTo>
                    <a:pt x="1242060" y="824865"/>
                  </a:lnTo>
                  <a:cubicBezTo>
                    <a:pt x="1192530" y="847725"/>
                    <a:pt x="1148715" y="882967"/>
                    <a:pt x="1119188" y="930592"/>
                  </a:cubicBezTo>
                  <a:cubicBezTo>
                    <a:pt x="1063943" y="1017270"/>
                    <a:pt x="966788" y="1063942"/>
                    <a:pt x="865823" y="1053465"/>
                  </a:cubicBezTo>
                  <a:cubicBezTo>
                    <a:pt x="609600" y="1024890"/>
                    <a:pt x="372428" y="1193482"/>
                    <a:pt x="313373" y="1443990"/>
                  </a:cubicBezTo>
                  <a:cubicBezTo>
                    <a:pt x="277178" y="1599248"/>
                    <a:pt x="214313" y="1744980"/>
                    <a:pt x="127635" y="1878330"/>
                  </a:cubicBezTo>
                  <a:lnTo>
                    <a:pt x="0" y="2074545"/>
                  </a:lnTo>
                  <a:lnTo>
                    <a:pt x="20955" y="2074545"/>
                  </a:lnTo>
                  <a:lnTo>
                    <a:pt x="141923" y="1887855"/>
                  </a:lnTo>
                  <a:cubicBezTo>
                    <a:pt x="228600" y="1753552"/>
                    <a:pt x="292418" y="1604963"/>
                    <a:pt x="329565" y="1447800"/>
                  </a:cubicBezTo>
                  <a:close/>
                </a:path>
              </a:pathLst>
            </a:custGeom>
            <a:grpFill/>
            <a:ln w="9525" cap="flat">
              <a:noFill/>
              <a:prstDash val="solid"/>
              <a:miter/>
            </a:ln>
          </p:spPr>
          <p:txBody>
            <a:bodyPr rtlCol="0" anchor="ctr"/>
            <a:lstStyle/>
            <a:p>
              <a:endParaRPr lang="en-US" sz="1200"/>
            </a:p>
          </p:txBody>
        </p:sp>
        <p:sp>
          <p:nvSpPr>
            <p:cNvPr id="117" name="Freeform: Shape 116">
              <a:extLst>
                <a:ext uri="{FF2B5EF4-FFF2-40B4-BE49-F238E27FC236}">
                  <a16:creationId xmlns:a16="http://schemas.microsoft.com/office/drawing/2014/main" id="{66D57303-F385-43CF-B04C-B11265ECF8A2}"/>
                </a:ext>
              </a:extLst>
            </p:cNvPr>
            <p:cNvSpPr/>
            <p:nvPr/>
          </p:nvSpPr>
          <p:spPr>
            <a:xfrm>
              <a:off x="8542973" y="5273040"/>
              <a:ext cx="2266950" cy="2390775"/>
            </a:xfrm>
            <a:custGeom>
              <a:avLst/>
              <a:gdLst>
                <a:gd name="connsiteX0" fmla="*/ 374332 w 2266950"/>
                <a:gd name="connsiteY0" fmla="*/ 1726882 h 2390775"/>
                <a:gd name="connsiteX1" fmla="*/ 575310 w 2266950"/>
                <a:gd name="connsiteY1" fmla="*/ 1356360 h 2390775"/>
                <a:gd name="connsiteX2" fmla="*/ 982028 w 2266950"/>
                <a:gd name="connsiteY2" fmla="*/ 1247775 h 2390775"/>
                <a:gd name="connsiteX3" fmla="*/ 1263968 w 2266950"/>
                <a:gd name="connsiteY3" fmla="*/ 1079182 h 2390775"/>
                <a:gd name="connsiteX4" fmla="*/ 1451610 w 2266950"/>
                <a:gd name="connsiteY4" fmla="*/ 922972 h 2390775"/>
                <a:gd name="connsiteX5" fmla="*/ 1533525 w 2266950"/>
                <a:gd name="connsiteY5" fmla="*/ 908685 h 2390775"/>
                <a:gd name="connsiteX6" fmla="*/ 2126933 w 2266950"/>
                <a:gd name="connsiteY6" fmla="*/ 335280 h 2390775"/>
                <a:gd name="connsiteX7" fmla="*/ 2274570 w 2266950"/>
                <a:gd name="connsiteY7" fmla="*/ 25717 h 2390775"/>
                <a:gd name="connsiteX8" fmla="*/ 2274570 w 2266950"/>
                <a:gd name="connsiteY8" fmla="*/ 0 h 2390775"/>
                <a:gd name="connsiteX9" fmla="*/ 2110740 w 2266950"/>
                <a:gd name="connsiteY9" fmla="*/ 333375 h 2390775"/>
                <a:gd name="connsiteX10" fmla="*/ 1532572 w 2266950"/>
                <a:gd name="connsiteY10" fmla="*/ 892492 h 2390775"/>
                <a:gd name="connsiteX11" fmla="*/ 1450658 w 2266950"/>
                <a:gd name="connsiteY11" fmla="*/ 906780 h 2390775"/>
                <a:gd name="connsiteX12" fmla="*/ 1248728 w 2266950"/>
                <a:gd name="connsiteY12" fmla="*/ 1073467 h 2390775"/>
                <a:gd name="connsiteX13" fmla="*/ 985837 w 2266950"/>
                <a:gd name="connsiteY13" fmla="*/ 1230630 h 2390775"/>
                <a:gd name="connsiteX14" fmla="*/ 565785 w 2266950"/>
                <a:gd name="connsiteY14" fmla="*/ 1342073 h 2390775"/>
                <a:gd name="connsiteX15" fmla="*/ 359093 w 2266950"/>
                <a:gd name="connsiteY15" fmla="*/ 1724978 h 2390775"/>
                <a:gd name="connsiteX16" fmla="*/ 175260 w 2266950"/>
                <a:gd name="connsiteY16" fmla="*/ 2178367 h 2390775"/>
                <a:gd name="connsiteX17" fmla="*/ 0 w 2266950"/>
                <a:gd name="connsiteY17" fmla="*/ 2394585 h 2390775"/>
                <a:gd name="connsiteX18" fmla="*/ 22860 w 2266950"/>
                <a:gd name="connsiteY18" fmla="*/ 2394585 h 2390775"/>
                <a:gd name="connsiteX19" fmla="*/ 186690 w 2266950"/>
                <a:gd name="connsiteY19" fmla="*/ 2189798 h 2390775"/>
                <a:gd name="connsiteX20" fmla="*/ 374332 w 2266950"/>
                <a:gd name="connsiteY20" fmla="*/ 1726882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950" h="2390775">
                  <a:moveTo>
                    <a:pt x="374332" y="1726882"/>
                  </a:moveTo>
                  <a:cubicBezTo>
                    <a:pt x="386715" y="1582103"/>
                    <a:pt x="461010" y="1445895"/>
                    <a:pt x="575310" y="1356360"/>
                  </a:cubicBezTo>
                  <a:cubicBezTo>
                    <a:pt x="689610" y="1266825"/>
                    <a:pt x="838200" y="1225867"/>
                    <a:pt x="982028" y="1247775"/>
                  </a:cubicBezTo>
                  <a:cubicBezTo>
                    <a:pt x="1102995" y="1264920"/>
                    <a:pt x="1222058" y="1194435"/>
                    <a:pt x="1263968" y="1079182"/>
                  </a:cubicBezTo>
                  <a:cubicBezTo>
                    <a:pt x="1292543" y="997267"/>
                    <a:pt x="1365885" y="938213"/>
                    <a:pt x="1451610" y="922972"/>
                  </a:cubicBezTo>
                  <a:lnTo>
                    <a:pt x="1533525" y="908685"/>
                  </a:lnTo>
                  <a:cubicBezTo>
                    <a:pt x="1828800" y="859155"/>
                    <a:pt x="2067878" y="628650"/>
                    <a:pt x="2126933" y="335280"/>
                  </a:cubicBezTo>
                  <a:cubicBezTo>
                    <a:pt x="2150745" y="219075"/>
                    <a:pt x="2202180" y="114300"/>
                    <a:pt x="2274570" y="25717"/>
                  </a:cubicBezTo>
                  <a:lnTo>
                    <a:pt x="2274570" y="0"/>
                  </a:lnTo>
                  <a:cubicBezTo>
                    <a:pt x="2193608" y="94297"/>
                    <a:pt x="2136458" y="207645"/>
                    <a:pt x="2110740" y="333375"/>
                  </a:cubicBezTo>
                  <a:cubicBezTo>
                    <a:pt x="2053590" y="619125"/>
                    <a:pt x="1821180" y="844867"/>
                    <a:pt x="1532572" y="892492"/>
                  </a:cubicBezTo>
                  <a:lnTo>
                    <a:pt x="1450658" y="906780"/>
                  </a:lnTo>
                  <a:cubicBezTo>
                    <a:pt x="1358265" y="922020"/>
                    <a:pt x="1280160" y="985838"/>
                    <a:pt x="1248728" y="1073467"/>
                  </a:cubicBezTo>
                  <a:cubicBezTo>
                    <a:pt x="1210628" y="1182053"/>
                    <a:pt x="1099185" y="1247775"/>
                    <a:pt x="985837" y="1230630"/>
                  </a:cubicBezTo>
                  <a:cubicBezTo>
                    <a:pt x="837248" y="1207770"/>
                    <a:pt x="683895" y="1247775"/>
                    <a:pt x="565785" y="1342073"/>
                  </a:cubicBezTo>
                  <a:cubicBezTo>
                    <a:pt x="447675" y="1436370"/>
                    <a:pt x="371475" y="1573530"/>
                    <a:pt x="359093" y="1724978"/>
                  </a:cubicBezTo>
                  <a:cubicBezTo>
                    <a:pt x="343853" y="1892617"/>
                    <a:pt x="280987" y="2048828"/>
                    <a:pt x="175260" y="2178367"/>
                  </a:cubicBezTo>
                  <a:lnTo>
                    <a:pt x="0" y="2394585"/>
                  </a:lnTo>
                  <a:lnTo>
                    <a:pt x="22860" y="2394585"/>
                  </a:lnTo>
                  <a:lnTo>
                    <a:pt x="186690" y="2189798"/>
                  </a:lnTo>
                  <a:cubicBezTo>
                    <a:pt x="294323" y="2056448"/>
                    <a:pt x="360045" y="1897380"/>
                    <a:pt x="374332" y="1726882"/>
                  </a:cubicBezTo>
                  <a:close/>
                </a:path>
              </a:pathLst>
            </a:custGeom>
            <a:grpFill/>
            <a:ln w="9525" cap="flat">
              <a:noFill/>
              <a:prstDash val="solid"/>
              <a:miter/>
            </a:ln>
          </p:spPr>
          <p:txBody>
            <a:bodyPr rtlCol="0" anchor="ctr"/>
            <a:lstStyle/>
            <a:p>
              <a:endParaRPr lang="en-US" sz="1200"/>
            </a:p>
          </p:txBody>
        </p:sp>
        <p:sp>
          <p:nvSpPr>
            <p:cNvPr id="118" name="Freeform: Shape 117">
              <a:extLst>
                <a:ext uri="{FF2B5EF4-FFF2-40B4-BE49-F238E27FC236}">
                  <a16:creationId xmlns:a16="http://schemas.microsoft.com/office/drawing/2014/main" id="{B43EF770-21F6-43F6-9518-B458E9247097}"/>
                </a:ext>
              </a:extLst>
            </p:cNvPr>
            <p:cNvSpPr/>
            <p:nvPr/>
          </p:nvSpPr>
          <p:spPr>
            <a:xfrm>
              <a:off x="8319135" y="5024438"/>
              <a:ext cx="2486025" cy="2638425"/>
            </a:xfrm>
            <a:custGeom>
              <a:avLst/>
              <a:gdLst>
                <a:gd name="connsiteX0" fmla="*/ 400050 w 2486025"/>
                <a:gd name="connsiteY0" fmla="*/ 1931670 h 2638425"/>
                <a:gd name="connsiteX1" fmla="*/ 596265 w 2486025"/>
                <a:gd name="connsiteY1" fmla="*/ 1485900 h 2638425"/>
                <a:gd name="connsiteX2" fmla="*/ 1059180 w 2486025"/>
                <a:gd name="connsiteY2" fmla="*/ 1337310 h 2638425"/>
                <a:gd name="connsiteX3" fmla="*/ 1134428 w 2486025"/>
                <a:gd name="connsiteY3" fmla="*/ 1345882 h 2638425"/>
                <a:gd name="connsiteX4" fmla="*/ 1349693 w 2486025"/>
                <a:gd name="connsiteY4" fmla="*/ 1204913 h 2638425"/>
                <a:gd name="connsiteX5" fmla="*/ 1490662 w 2486025"/>
                <a:gd name="connsiteY5" fmla="*/ 1079182 h 2638425"/>
                <a:gd name="connsiteX6" fmla="*/ 1678305 w 2486025"/>
                <a:gd name="connsiteY6" fmla="*/ 1043940 h 2638425"/>
                <a:gd name="connsiteX7" fmla="*/ 2249805 w 2486025"/>
                <a:gd name="connsiteY7" fmla="*/ 451485 h 2638425"/>
                <a:gd name="connsiteX8" fmla="*/ 2495550 w 2486025"/>
                <a:gd name="connsiteY8" fmla="*/ 20003 h 2638425"/>
                <a:gd name="connsiteX9" fmla="*/ 2495550 w 2486025"/>
                <a:gd name="connsiteY9" fmla="*/ 0 h 2638425"/>
                <a:gd name="connsiteX10" fmla="*/ 2233613 w 2486025"/>
                <a:gd name="connsiteY10" fmla="*/ 451485 h 2638425"/>
                <a:gd name="connsiteX11" fmla="*/ 1675447 w 2486025"/>
                <a:gd name="connsiteY11" fmla="*/ 1030605 h 2638425"/>
                <a:gd name="connsiteX12" fmla="*/ 1487805 w 2486025"/>
                <a:gd name="connsiteY12" fmla="*/ 1065848 h 2638425"/>
                <a:gd name="connsiteX13" fmla="*/ 1332548 w 2486025"/>
                <a:gd name="connsiteY13" fmla="*/ 1203007 h 2638425"/>
                <a:gd name="connsiteX14" fmla="*/ 1136333 w 2486025"/>
                <a:gd name="connsiteY14" fmla="*/ 1330643 h 2638425"/>
                <a:gd name="connsiteX15" fmla="*/ 1061085 w 2486025"/>
                <a:gd name="connsiteY15" fmla="*/ 1322070 h 2638425"/>
                <a:gd name="connsiteX16" fmla="*/ 583882 w 2486025"/>
                <a:gd name="connsiteY16" fmla="*/ 1475423 h 2638425"/>
                <a:gd name="connsiteX17" fmla="*/ 381000 w 2486025"/>
                <a:gd name="connsiteY17" fmla="*/ 1932623 h 2638425"/>
                <a:gd name="connsiteX18" fmla="*/ 262890 w 2486025"/>
                <a:gd name="connsiteY18" fmla="*/ 2289810 h 2638425"/>
                <a:gd name="connsiteX19" fmla="*/ 0 w 2486025"/>
                <a:gd name="connsiteY19" fmla="*/ 2642235 h 2638425"/>
                <a:gd name="connsiteX20" fmla="*/ 21907 w 2486025"/>
                <a:gd name="connsiteY20" fmla="*/ 2642235 h 2638425"/>
                <a:gd name="connsiteX21" fmla="*/ 277178 w 2486025"/>
                <a:gd name="connsiteY21" fmla="*/ 2300288 h 2638425"/>
                <a:gd name="connsiteX22" fmla="*/ 400050 w 2486025"/>
                <a:gd name="connsiteY22" fmla="*/ 193167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6025" h="2638425">
                  <a:moveTo>
                    <a:pt x="400050" y="1931670"/>
                  </a:moveTo>
                  <a:cubicBezTo>
                    <a:pt x="399098" y="1762125"/>
                    <a:pt x="470535" y="1599248"/>
                    <a:pt x="596265" y="1485900"/>
                  </a:cubicBezTo>
                  <a:cubicBezTo>
                    <a:pt x="721995" y="1372553"/>
                    <a:pt x="891540" y="1318260"/>
                    <a:pt x="1059180" y="1337310"/>
                  </a:cubicBezTo>
                  <a:lnTo>
                    <a:pt x="1134428" y="1345882"/>
                  </a:lnTo>
                  <a:cubicBezTo>
                    <a:pt x="1230630" y="1357313"/>
                    <a:pt x="1322070" y="1297305"/>
                    <a:pt x="1349693" y="1204913"/>
                  </a:cubicBezTo>
                  <a:cubicBezTo>
                    <a:pt x="1368743" y="1139190"/>
                    <a:pt x="1424940" y="1092518"/>
                    <a:pt x="1490662" y="1079182"/>
                  </a:cubicBezTo>
                  <a:lnTo>
                    <a:pt x="1678305" y="1043940"/>
                  </a:lnTo>
                  <a:cubicBezTo>
                    <a:pt x="1974533" y="988695"/>
                    <a:pt x="2204085" y="749618"/>
                    <a:pt x="2249805" y="451485"/>
                  </a:cubicBezTo>
                  <a:cubicBezTo>
                    <a:pt x="2276475" y="282893"/>
                    <a:pt x="2365058" y="127635"/>
                    <a:pt x="2495550" y="20003"/>
                  </a:cubicBezTo>
                  <a:lnTo>
                    <a:pt x="2495550" y="0"/>
                  </a:lnTo>
                  <a:cubicBezTo>
                    <a:pt x="2356485" y="111443"/>
                    <a:pt x="2261235" y="274320"/>
                    <a:pt x="2233613" y="451485"/>
                  </a:cubicBezTo>
                  <a:cubicBezTo>
                    <a:pt x="2188845" y="743903"/>
                    <a:pt x="1965008" y="976313"/>
                    <a:pt x="1675447" y="1030605"/>
                  </a:cubicBezTo>
                  <a:lnTo>
                    <a:pt x="1487805" y="1065848"/>
                  </a:lnTo>
                  <a:cubicBezTo>
                    <a:pt x="1414462" y="1078230"/>
                    <a:pt x="1354455" y="1132523"/>
                    <a:pt x="1332548" y="1203007"/>
                  </a:cubicBezTo>
                  <a:cubicBezTo>
                    <a:pt x="1305878" y="1285875"/>
                    <a:pt x="1223010" y="1340168"/>
                    <a:pt x="1136333" y="1330643"/>
                  </a:cubicBezTo>
                  <a:lnTo>
                    <a:pt x="1061085" y="1322070"/>
                  </a:lnTo>
                  <a:cubicBezTo>
                    <a:pt x="887730" y="1303020"/>
                    <a:pt x="714375" y="1359218"/>
                    <a:pt x="583882" y="1475423"/>
                  </a:cubicBezTo>
                  <a:cubicBezTo>
                    <a:pt x="453390" y="1591628"/>
                    <a:pt x="380048" y="1758315"/>
                    <a:pt x="381000" y="1932623"/>
                  </a:cubicBezTo>
                  <a:cubicBezTo>
                    <a:pt x="381000" y="2061210"/>
                    <a:pt x="340043" y="2187893"/>
                    <a:pt x="262890" y="2289810"/>
                  </a:cubicBezTo>
                  <a:lnTo>
                    <a:pt x="0" y="2642235"/>
                  </a:lnTo>
                  <a:lnTo>
                    <a:pt x="21907" y="2642235"/>
                  </a:lnTo>
                  <a:lnTo>
                    <a:pt x="277178" y="2300288"/>
                  </a:lnTo>
                  <a:cubicBezTo>
                    <a:pt x="356235" y="2194560"/>
                    <a:pt x="401003" y="2063115"/>
                    <a:pt x="400050" y="1931670"/>
                  </a:cubicBezTo>
                  <a:close/>
                </a:path>
              </a:pathLst>
            </a:custGeom>
            <a:grpFill/>
            <a:ln w="9525" cap="flat">
              <a:noFill/>
              <a:prstDash val="solid"/>
              <a:miter/>
            </a:ln>
          </p:spPr>
          <p:txBody>
            <a:bodyPr rtlCol="0" anchor="ctr"/>
            <a:lstStyle/>
            <a:p>
              <a:endParaRPr lang="en-US" sz="1200"/>
            </a:p>
          </p:txBody>
        </p:sp>
        <p:sp>
          <p:nvSpPr>
            <p:cNvPr id="119" name="Freeform: Shape 118">
              <a:extLst>
                <a:ext uri="{FF2B5EF4-FFF2-40B4-BE49-F238E27FC236}">
                  <a16:creationId xmlns:a16="http://schemas.microsoft.com/office/drawing/2014/main" id="{1710C5E4-CCF6-43E2-AF37-6D398A5A8E15}"/>
                </a:ext>
              </a:extLst>
            </p:cNvPr>
            <p:cNvSpPr/>
            <p:nvPr/>
          </p:nvSpPr>
          <p:spPr>
            <a:xfrm>
              <a:off x="8082915" y="4811078"/>
              <a:ext cx="2733675" cy="2847975"/>
            </a:xfrm>
            <a:custGeom>
              <a:avLst/>
              <a:gdLst>
                <a:gd name="connsiteX0" fmla="*/ 479108 w 2733675"/>
                <a:gd name="connsiteY0" fmla="*/ 2055495 h 2847975"/>
                <a:gd name="connsiteX1" fmla="*/ 666750 w 2733675"/>
                <a:gd name="connsiteY1" fmla="*/ 1586865 h 2847975"/>
                <a:gd name="connsiteX2" fmla="*/ 1143953 w 2733675"/>
                <a:gd name="connsiteY2" fmla="*/ 1415415 h 2847975"/>
                <a:gd name="connsiteX3" fmla="*/ 1246823 w 2733675"/>
                <a:gd name="connsiteY3" fmla="*/ 1423988 h 2847975"/>
                <a:gd name="connsiteX4" fmla="*/ 1510665 w 2733675"/>
                <a:gd name="connsiteY4" fmla="*/ 1271588 h 2847975"/>
                <a:gd name="connsiteX5" fmla="*/ 1703070 w 2733675"/>
                <a:gd name="connsiteY5" fmla="*/ 1130617 h 2847975"/>
                <a:gd name="connsiteX6" fmla="*/ 1761173 w 2733675"/>
                <a:gd name="connsiteY6" fmla="*/ 1122998 h 2847975"/>
                <a:gd name="connsiteX7" fmla="*/ 2358390 w 2733675"/>
                <a:gd name="connsiteY7" fmla="*/ 530542 h 2847975"/>
                <a:gd name="connsiteX8" fmla="*/ 2667000 w 2733675"/>
                <a:gd name="connsiteY8" fmla="*/ 69532 h 2847975"/>
                <a:gd name="connsiteX9" fmla="*/ 2733675 w 2733675"/>
                <a:gd name="connsiteY9" fmla="*/ 23813 h 2847975"/>
                <a:gd name="connsiteX10" fmla="*/ 2733675 w 2733675"/>
                <a:gd name="connsiteY10" fmla="*/ 0 h 2847975"/>
                <a:gd name="connsiteX11" fmla="*/ 2658428 w 2733675"/>
                <a:gd name="connsiteY11" fmla="*/ 52388 h 2847975"/>
                <a:gd name="connsiteX12" fmla="*/ 2341245 w 2733675"/>
                <a:gd name="connsiteY12" fmla="*/ 525780 h 2847975"/>
                <a:gd name="connsiteX13" fmla="*/ 1759267 w 2733675"/>
                <a:gd name="connsiteY13" fmla="*/ 1102042 h 2847975"/>
                <a:gd name="connsiteX14" fmla="*/ 1701165 w 2733675"/>
                <a:gd name="connsiteY14" fmla="*/ 1109663 h 2847975"/>
                <a:gd name="connsiteX15" fmla="*/ 1494473 w 2733675"/>
                <a:gd name="connsiteY15" fmla="*/ 1261110 h 2847975"/>
                <a:gd name="connsiteX16" fmla="*/ 1248728 w 2733675"/>
                <a:gd name="connsiteY16" fmla="*/ 1403985 h 2847975"/>
                <a:gd name="connsiteX17" fmla="*/ 1145858 w 2733675"/>
                <a:gd name="connsiteY17" fmla="*/ 1395413 h 2847975"/>
                <a:gd name="connsiteX18" fmla="*/ 655320 w 2733675"/>
                <a:gd name="connsiteY18" fmla="*/ 1570673 h 2847975"/>
                <a:gd name="connsiteX19" fmla="*/ 461010 w 2733675"/>
                <a:gd name="connsiteY19" fmla="*/ 2053590 h 2847975"/>
                <a:gd name="connsiteX20" fmla="*/ 319088 w 2733675"/>
                <a:gd name="connsiteY20" fmla="*/ 2473642 h 2847975"/>
                <a:gd name="connsiteX21" fmla="*/ 0 w 2733675"/>
                <a:gd name="connsiteY21" fmla="*/ 2854642 h 2847975"/>
                <a:gd name="connsiteX22" fmla="*/ 22860 w 2733675"/>
                <a:gd name="connsiteY22" fmla="*/ 2854642 h 2847975"/>
                <a:gd name="connsiteX23" fmla="*/ 331470 w 2733675"/>
                <a:gd name="connsiteY23" fmla="*/ 2485073 h 2847975"/>
                <a:gd name="connsiteX24" fmla="*/ 479108 w 2733675"/>
                <a:gd name="connsiteY24" fmla="*/ 2055495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33675" h="2847975">
                  <a:moveTo>
                    <a:pt x="479108" y="2055495"/>
                  </a:moveTo>
                  <a:cubicBezTo>
                    <a:pt x="471488" y="1880235"/>
                    <a:pt x="540068" y="1709738"/>
                    <a:pt x="666750" y="1586865"/>
                  </a:cubicBezTo>
                  <a:cubicBezTo>
                    <a:pt x="793432" y="1463992"/>
                    <a:pt x="967740" y="1402080"/>
                    <a:pt x="1143953" y="1415415"/>
                  </a:cubicBezTo>
                  <a:lnTo>
                    <a:pt x="1246823" y="1423988"/>
                  </a:lnTo>
                  <a:cubicBezTo>
                    <a:pt x="1357313" y="1432560"/>
                    <a:pt x="1463993" y="1371600"/>
                    <a:pt x="1510665" y="1271588"/>
                  </a:cubicBezTo>
                  <a:cubicBezTo>
                    <a:pt x="1547813" y="1193482"/>
                    <a:pt x="1618298" y="1142048"/>
                    <a:pt x="1703070" y="1130617"/>
                  </a:cubicBezTo>
                  <a:lnTo>
                    <a:pt x="1761173" y="1122998"/>
                  </a:lnTo>
                  <a:cubicBezTo>
                    <a:pt x="2068830" y="1081088"/>
                    <a:pt x="2312670" y="838200"/>
                    <a:pt x="2358390" y="530542"/>
                  </a:cubicBezTo>
                  <a:cubicBezTo>
                    <a:pt x="2386965" y="337185"/>
                    <a:pt x="2499360" y="170497"/>
                    <a:pt x="2667000" y="69532"/>
                  </a:cubicBezTo>
                  <a:cubicBezTo>
                    <a:pt x="2690813" y="55245"/>
                    <a:pt x="2712720" y="40005"/>
                    <a:pt x="2733675" y="23813"/>
                  </a:cubicBezTo>
                  <a:lnTo>
                    <a:pt x="2733675" y="0"/>
                  </a:lnTo>
                  <a:cubicBezTo>
                    <a:pt x="2709863" y="19050"/>
                    <a:pt x="2685098" y="37147"/>
                    <a:pt x="2658428" y="52388"/>
                  </a:cubicBezTo>
                  <a:cubicBezTo>
                    <a:pt x="2486025" y="155257"/>
                    <a:pt x="2369820" y="326707"/>
                    <a:pt x="2341245" y="525780"/>
                  </a:cubicBezTo>
                  <a:cubicBezTo>
                    <a:pt x="2297430" y="822960"/>
                    <a:pt x="2058353" y="1061085"/>
                    <a:pt x="1759267" y="1102042"/>
                  </a:cubicBezTo>
                  <a:lnTo>
                    <a:pt x="1701165" y="1109663"/>
                  </a:lnTo>
                  <a:cubicBezTo>
                    <a:pt x="1609725" y="1122045"/>
                    <a:pt x="1534478" y="1179195"/>
                    <a:pt x="1494473" y="1261110"/>
                  </a:cubicBezTo>
                  <a:cubicBezTo>
                    <a:pt x="1449705" y="1354455"/>
                    <a:pt x="1351598" y="1412557"/>
                    <a:pt x="1248728" y="1403985"/>
                  </a:cubicBezTo>
                  <a:lnTo>
                    <a:pt x="1145858" y="1395413"/>
                  </a:lnTo>
                  <a:cubicBezTo>
                    <a:pt x="963930" y="1381125"/>
                    <a:pt x="785813" y="1445895"/>
                    <a:pt x="655320" y="1570673"/>
                  </a:cubicBezTo>
                  <a:cubicBezTo>
                    <a:pt x="522923" y="1696403"/>
                    <a:pt x="453390" y="1872615"/>
                    <a:pt x="461010" y="2053590"/>
                  </a:cubicBezTo>
                  <a:cubicBezTo>
                    <a:pt x="467678" y="2205990"/>
                    <a:pt x="417195" y="2356485"/>
                    <a:pt x="319088" y="2473642"/>
                  </a:cubicBezTo>
                  <a:lnTo>
                    <a:pt x="0" y="2854642"/>
                  </a:lnTo>
                  <a:lnTo>
                    <a:pt x="22860" y="2854642"/>
                  </a:lnTo>
                  <a:lnTo>
                    <a:pt x="331470" y="2485073"/>
                  </a:lnTo>
                  <a:cubicBezTo>
                    <a:pt x="432435" y="2366010"/>
                    <a:pt x="485775" y="2213610"/>
                    <a:pt x="479108" y="2055495"/>
                  </a:cubicBezTo>
                  <a:close/>
                </a:path>
              </a:pathLst>
            </a:custGeom>
            <a:grpFill/>
            <a:ln w="9525" cap="flat">
              <a:noFill/>
              <a:prstDash val="solid"/>
              <a:miter/>
            </a:ln>
          </p:spPr>
          <p:txBody>
            <a:bodyPr rtlCol="0" anchor="ctr"/>
            <a:lstStyle/>
            <a:p>
              <a:endParaRPr lang="en-US" sz="1200"/>
            </a:p>
          </p:txBody>
        </p:sp>
        <p:sp>
          <p:nvSpPr>
            <p:cNvPr id="120" name="Freeform: Shape 119">
              <a:extLst>
                <a:ext uri="{FF2B5EF4-FFF2-40B4-BE49-F238E27FC236}">
                  <a16:creationId xmlns:a16="http://schemas.microsoft.com/office/drawing/2014/main" id="{CD6D586A-BB1A-4236-98B6-5B8E7A6AC6E7}"/>
                </a:ext>
              </a:extLst>
            </p:cNvPr>
            <p:cNvSpPr/>
            <p:nvPr/>
          </p:nvSpPr>
          <p:spPr>
            <a:xfrm>
              <a:off x="7842885" y="4542472"/>
              <a:ext cx="2971800" cy="3124200"/>
            </a:xfrm>
            <a:custGeom>
              <a:avLst/>
              <a:gdLst>
                <a:gd name="connsiteX0" fmla="*/ 543878 w 2971800"/>
                <a:gd name="connsiteY0" fmla="*/ 2243138 h 3124200"/>
                <a:gd name="connsiteX1" fmla="*/ 750570 w 2971800"/>
                <a:gd name="connsiteY1" fmla="*/ 1714500 h 3124200"/>
                <a:gd name="connsiteX2" fmla="*/ 1278255 w 2971800"/>
                <a:gd name="connsiteY2" fmla="*/ 1507808 h 3124200"/>
                <a:gd name="connsiteX3" fmla="*/ 1427798 w 2971800"/>
                <a:gd name="connsiteY3" fmla="*/ 1514475 h 3124200"/>
                <a:gd name="connsiteX4" fmla="*/ 1658303 w 2971800"/>
                <a:gd name="connsiteY4" fmla="*/ 1394460 h 3124200"/>
                <a:gd name="connsiteX5" fmla="*/ 1819275 w 2971800"/>
                <a:gd name="connsiteY5" fmla="*/ 1286828 h 3124200"/>
                <a:gd name="connsiteX6" fmla="*/ 1899285 w 2971800"/>
                <a:gd name="connsiteY6" fmla="*/ 1270635 h 3124200"/>
                <a:gd name="connsiteX7" fmla="*/ 2486025 w 2971800"/>
                <a:gd name="connsiteY7" fmla="*/ 693420 h 3124200"/>
                <a:gd name="connsiteX8" fmla="*/ 2767965 w 2971800"/>
                <a:gd name="connsiteY8" fmla="*/ 261938 h 3124200"/>
                <a:gd name="connsiteX9" fmla="*/ 2972753 w 2971800"/>
                <a:gd name="connsiteY9" fmla="*/ 37148 h 3124200"/>
                <a:gd name="connsiteX10" fmla="*/ 2972753 w 2971800"/>
                <a:gd name="connsiteY10" fmla="*/ 0 h 3124200"/>
                <a:gd name="connsiteX11" fmla="*/ 2756535 w 2971800"/>
                <a:gd name="connsiteY11" fmla="*/ 250508 h 3124200"/>
                <a:gd name="connsiteX12" fmla="*/ 2467928 w 2971800"/>
                <a:gd name="connsiteY12" fmla="*/ 692468 h 3124200"/>
                <a:gd name="connsiteX13" fmla="*/ 1894523 w 2971800"/>
                <a:gd name="connsiteY13" fmla="*/ 1256348 h 3124200"/>
                <a:gd name="connsiteX14" fmla="*/ 1814512 w 2971800"/>
                <a:gd name="connsiteY14" fmla="*/ 1272540 h 3124200"/>
                <a:gd name="connsiteX15" fmla="*/ 1642110 w 2971800"/>
                <a:gd name="connsiteY15" fmla="*/ 1387793 h 3124200"/>
                <a:gd name="connsiteX16" fmla="*/ 1427798 w 2971800"/>
                <a:gd name="connsiteY16" fmla="*/ 1499235 h 3124200"/>
                <a:gd name="connsiteX17" fmla="*/ 1278255 w 2971800"/>
                <a:gd name="connsiteY17" fmla="*/ 1492568 h 3124200"/>
                <a:gd name="connsiteX18" fmla="*/ 737235 w 2971800"/>
                <a:gd name="connsiteY18" fmla="*/ 1704975 h 3124200"/>
                <a:gd name="connsiteX19" fmla="*/ 525780 w 2971800"/>
                <a:gd name="connsiteY19" fmla="*/ 2245995 h 3124200"/>
                <a:gd name="connsiteX20" fmla="*/ 342900 w 2971800"/>
                <a:gd name="connsiteY20" fmla="*/ 2747963 h 3124200"/>
                <a:gd name="connsiteX21" fmla="*/ 0 w 2971800"/>
                <a:gd name="connsiteY21" fmla="*/ 3125153 h 3124200"/>
                <a:gd name="connsiteX22" fmla="*/ 23813 w 2971800"/>
                <a:gd name="connsiteY22" fmla="*/ 3125153 h 3124200"/>
                <a:gd name="connsiteX23" fmla="*/ 356235 w 2971800"/>
                <a:gd name="connsiteY23" fmla="*/ 2759393 h 3124200"/>
                <a:gd name="connsiteX24" fmla="*/ 543878 w 2971800"/>
                <a:gd name="connsiteY24" fmla="*/ 2243138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1800" h="3124200">
                  <a:moveTo>
                    <a:pt x="543878" y="2243138"/>
                  </a:moveTo>
                  <a:cubicBezTo>
                    <a:pt x="537210" y="2045970"/>
                    <a:pt x="612457" y="1853565"/>
                    <a:pt x="750570" y="1714500"/>
                  </a:cubicBezTo>
                  <a:cubicBezTo>
                    <a:pt x="889635" y="1576388"/>
                    <a:pt x="1082040" y="1500188"/>
                    <a:pt x="1278255" y="1507808"/>
                  </a:cubicBezTo>
                  <a:lnTo>
                    <a:pt x="1427798" y="1514475"/>
                  </a:lnTo>
                  <a:cubicBezTo>
                    <a:pt x="1520190" y="1517333"/>
                    <a:pt x="1608773" y="1472565"/>
                    <a:pt x="1658303" y="1394460"/>
                  </a:cubicBezTo>
                  <a:cubicBezTo>
                    <a:pt x="1695450" y="1338263"/>
                    <a:pt x="1753553" y="1300163"/>
                    <a:pt x="1819275" y="1286828"/>
                  </a:cubicBezTo>
                  <a:lnTo>
                    <a:pt x="1899285" y="1270635"/>
                  </a:lnTo>
                  <a:cubicBezTo>
                    <a:pt x="2195513" y="1215390"/>
                    <a:pt x="2426018" y="988695"/>
                    <a:pt x="2486025" y="693420"/>
                  </a:cubicBezTo>
                  <a:cubicBezTo>
                    <a:pt x="2523172" y="518160"/>
                    <a:pt x="2622233" y="364808"/>
                    <a:pt x="2767965" y="261938"/>
                  </a:cubicBezTo>
                  <a:cubicBezTo>
                    <a:pt x="2852738" y="201930"/>
                    <a:pt x="2922270" y="123825"/>
                    <a:pt x="2972753" y="37148"/>
                  </a:cubicBezTo>
                  <a:lnTo>
                    <a:pt x="2972753" y="0"/>
                  </a:lnTo>
                  <a:cubicBezTo>
                    <a:pt x="2922270" y="98108"/>
                    <a:pt x="2848928" y="183833"/>
                    <a:pt x="2756535" y="250508"/>
                  </a:cubicBezTo>
                  <a:cubicBezTo>
                    <a:pt x="2606040" y="356235"/>
                    <a:pt x="2504122" y="514350"/>
                    <a:pt x="2467928" y="692468"/>
                  </a:cubicBezTo>
                  <a:cubicBezTo>
                    <a:pt x="2407920" y="981075"/>
                    <a:pt x="2183130" y="1202055"/>
                    <a:pt x="1894523" y="1256348"/>
                  </a:cubicBezTo>
                  <a:lnTo>
                    <a:pt x="1814512" y="1272540"/>
                  </a:lnTo>
                  <a:cubicBezTo>
                    <a:pt x="1743075" y="1284923"/>
                    <a:pt x="1681162" y="1327785"/>
                    <a:pt x="1642110" y="1387793"/>
                  </a:cubicBezTo>
                  <a:cubicBezTo>
                    <a:pt x="1595437" y="1460183"/>
                    <a:pt x="1513523" y="1502093"/>
                    <a:pt x="1427798" y="1499235"/>
                  </a:cubicBezTo>
                  <a:lnTo>
                    <a:pt x="1278255" y="1492568"/>
                  </a:lnTo>
                  <a:cubicBezTo>
                    <a:pt x="1076325" y="1485900"/>
                    <a:pt x="881062" y="1563053"/>
                    <a:pt x="737235" y="1704975"/>
                  </a:cubicBezTo>
                  <a:cubicBezTo>
                    <a:pt x="596265" y="1846898"/>
                    <a:pt x="518160" y="2045018"/>
                    <a:pt x="525780" y="2245995"/>
                  </a:cubicBezTo>
                  <a:cubicBezTo>
                    <a:pt x="534353" y="2431733"/>
                    <a:pt x="468630" y="2609850"/>
                    <a:pt x="342900" y="2747963"/>
                  </a:cubicBezTo>
                  <a:lnTo>
                    <a:pt x="0" y="3125153"/>
                  </a:lnTo>
                  <a:lnTo>
                    <a:pt x="23813" y="3125153"/>
                  </a:lnTo>
                  <a:lnTo>
                    <a:pt x="356235" y="2759393"/>
                  </a:lnTo>
                  <a:cubicBezTo>
                    <a:pt x="485775" y="2618423"/>
                    <a:pt x="551498" y="2435543"/>
                    <a:pt x="543878" y="2243138"/>
                  </a:cubicBezTo>
                  <a:close/>
                </a:path>
              </a:pathLst>
            </a:custGeom>
            <a:grpFill/>
            <a:ln w="9525" cap="flat">
              <a:noFill/>
              <a:prstDash val="solid"/>
              <a:miter/>
            </a:ln>
          </p:spPr>
          <p:txBody>
            <a:bodyPr rtlCol="0" anchor="ctr"/>
            <a:lstStyle/>
            <a:p>
              <a:endParaRPr lang="en-US" sz="1200"/>
            </a:p>
          </p:txBody>
        </p:sp>
        <p:sp>
          <p:nvSpPr>
            <p:cNvPr id="121" name="Freeform: Shape 120">
              <a:extLst>
                <a:ext uri="{FF2B5EF4-FFF2-40B4-BE49-F238E27FC236}">
                  <a16:creationId xmlns:a16="http://schemas.microsoft.com/office/drawing/2014/main" id="{6A60A795-E47A-49C3-AA22-0937116406C3}"/>
                </a:ext>
              </a:extLst>
            </p:cNvPr>
            <p:cNvSpPr/>
            <p:nvPr/>
          </p:nvSpPr>
          <p:spPr>
            <a:xfrm>
              <a:off x="7659053" y="3313748"/>
              <a:ext cx="3152775" cy="4352925"/>
            </a:xfrm>
            <a:custGeom>
              <a:avLst/>
              <a:gdLst>
                <a:gd name="connsiteX0" fmla="*/ 349568 w 3152775"/>
                <a:gd name="connsiteY0" fmla="*/ 3991928 h 4352925"/>
                <a:gd name="connsiteX1" fmla="*/ 536258 w 3152775"/>
                <a:gd name="connsiteY1" fmla="*/ 3418522 h 4352925"/>
                <a:gd name="connsiteX2" fmla="*/ 750570 w 3152775"/>
                <a:gd name="connsiteY2" fmla="*/ 2827020 h 4352925"/>
                <a:gd name="connsiteX3" fmla="*/ 1341120 w 3152775"/>
                <a:gd name="connsiteY3" fmla="*/ 2609850 h 4352925"/>
                <a:gd name="connsiteX4" fmla="*/ 1462088 w 3152775"/>
                <a:gd name="connsiteY4" fmla="*/ 2620328 h 4352925"/>
                <a:gd name="connsiteX5" fmla="*/ 1792605 w 3152775"/>
                <a:gd name="connsiteY5" fmla="*/ 2478405 h 4352925"/>
                <a:gd name="connsiteX6" fmla="*/ 2034540 w 3152775"/>
                <a:gd name="connsiteY6" fmla="*/ 2343150 h 4352925"/>
                <a:gd name="connsiteX7" fmla="*/ 2483168 w 3152775"/>
                <a:gd name="connsiteY7" fmla="*/ 1884997 h 4352925"/>
                <a:gd name="connsiteX8" fmla="*/ 2499360 w 3152775"/>
                <a:gd name="connsiteY8" fmla="*/ 1711643 h 4352925"/>
                <a:gd name="connsiteX9" fmla="*/ 2785110 w 3152775"/>
                <a:gd name="connsiteY9" fmla="*/ 1325880 h 4352925"/>
                <a:gd name="connsiteX10" fmla="*/ 3079433 w 3152775"/>
                <a:gd name="connsiteY10" fmla="*/ 810578 h 4352925"/>
                <a:gd name="connsiteX11" fmla="*/ 3028950 w 3152775"/>
                <a:gd name="connsiteY11" fmla="*/ 464820 h 4352925"/>
                <a:gd name="connsiteX12" fmla="*/ 3150870 w 3152775"/>
                <a:gd name="connsiteY12" fmla="*/ 38100 h 4352925"/>
                <a:gd name="connsiteX13" fmla="*/ 3156585 w 3152775"/>
                <a:gd name="connsiteY13" fmla="*/ 31432 h 4352925"/>
                <a:gd name="connsiteX14" fmla="*/ 3156585 w 3152775"/>
                <a:gd name="connsiteY14" fmla="*/ 0 h 4352925"/>
                <a:gd name="connsiteX15" fmla="*/ 3136583 w 3152775"/>
                <a:gd name="connsiteY15" fmla="*/ 26670 h 4352925"/>
                <a:gd name="connsiteX16" fmla="*/ 3009900 w 3152775"/>
                <a:gd name="connsiteY16" fmla="*/ 468630 h 4352925"/>
                <a:gd name="connsiteX17" fmla="*/ 3060383 w 3152775"/>
                <a:gd name="connsiteY17" fmla="*/ 814387 h 4352925"/>
                <a:gd name="connsiteX18" fmla="*/ 2775585 w 3152775"/>
                <a:gd name="connsiteY18" fmla="*/ 1305878 h 4352925"/>
                <a:gd name="connsiteX19" fmla="*/ 2478405 w 3152775"/>
                <a:gd name="connsiteY19" fmla="*/ 1706880 h 4352925"/>
                <a:gd name="connsiteX20" fmla="*/ 2462213 w 3152775"/>
                <a:gd name="connsiteY20" fmla="*/ 1880235 h 4352925"/>
                <a:gd name="connsiteX21" fmla="*/ 2030730 w 3152775"/>
                <a:gd name="connsiteY21" fmla="*/ 2322195 h 4352925"/>
                <a:gd name="connsiteX22" fmla="*/ 1775460 w 3152775"/>
                <a:gd name="connsiteY22" fmla="*/ 2463165 h 4352925"/>
                <a:gd name="connsiteX23" fmla="*/ 1459230 w 3152775"/>
                <a:gd name="connsiteY23" fmla="*/ 2598420 h 4352925"/>
                <a:gd name="connsiteX24" fmla="*/ 1338263 w 3152775"/>
                <a:gd name="connsiteY24" fmla="*/ 2587943 h 4352925"/>
                <a:gd name="connsiteX25" fmla="*/ 732473 w 3152775"/>
                <a:gd name="connsiteY25" fmla="*/ 2809875 h 4352925"/>
                <a:gd name="connsiteX26" fmla="*/ 514350 w 3152775"/>
                <a:gd name="connsiteY26" fmla="*/ 3416618 h 4352925"/>
                <a:gd name="connsiteX27" fmla="*/ 331470 w 3152775"/>
                <a:gd name="connsiteY27" fmla="*/ 3976688 h 4352925"/>
                <a:gd name="connsiteX28" fmla="*/ 18097 w 3152775"/>
                <a:gd name="connsiteY28" fmla="*/ 4333875 h 4352925"/>
                <a:gd name="connsiteX29" fmla="*/ 0 w 3152775"/>
                <a:gd name="connsiteY29" fmla="*/ 4353878 h 4352925"/>
                <a:gd name="connsiteX30" fmla="*/ 30480 w 3152775"/>
                <a:gd name="connsiteY30" fmla="*/ 4353878 h 4352925"/>
                <a:gd name="connsiteX31" fmla="*/ 35242 w 3152775"/>
                <a:gd name="connsiteY31" fmla="*/ 4349115 h 4352925"/>
                <a:gd name="connsiteX32" fmla="*/ 349568 w 3152775"/>
                <a:gd name="connsiteY32" fmla="*/ 3991928 h 435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52775" h="4352925">
                  <a:moveTo>
                    <a:pt x="349568" y="3991928"/>
                  </a:moveTo>
                  <a:cubicBezTo>
                    <a:pt x="485775" y="3834765"/>
                    <a:pt x="554355" y="3626168"/>
                    <a:pt x="536258" y="3418522"/>
                  </a:cubicBezTo>
                  <a:cubicBezTo>
                    <a:pt x="516255" y="3198495"/>
                    <a:pt x="594360" y="2984183"/>
                    <a:pt x="750570" y="2827020"/>
                  </a:cubicBezTo>
                  <a:cubicBezTo>
                    <a:pt x="905827" y="2671763"/>
                    <a:pt x="1121093" y="2592705"/>
                    <a:pt x="1341120" y="2609850"/>
                  </a:cubicBezTo>
                  <a:lnTo>
                    <a:pt x="1462088" y="2620328"/>
                  </a:lnTo>
                  <a:cubicBezTo>
                    <a:pt x="1588770" y="2630805"/>
                    <a:pt x="1713548" y="2577465"/>
                    <a:pt x="1792605" y="2478405"/>
                  </a:cubicBezTo>
                  <a:cubicBezTo>
                    <a:pt x="1853565" y="2403158"/>
                    <a:pt x="1939290" y="2355533"/>
                    <a:pt x="2034540" y="2343150"/>
                  </a:cubicBezTo>
                  <a:cubicBezTo>
                    <a:pt x="2272665" y="2315528"/>
                    <a:pt x="2460308" y="2123122"/>
                    <a:pt x="2483168" y="1884997"/>
                  </a:cubicBezTo>
                  <a:lnTo>
                    <a:pt x="2499360" y="1711643"/>
                  </a:lnTo>
                  <a:cubicBezTo>
                    <a:pt x="2515553" y="1538287"/>
                    <a:pt x="2625090" y="1392555"/>
                    <a:pt x="2785110" y="1325880"/>
                  </a:cubicBezTo>
                  <a:cubicBezTo>
                    <a:pt x="2989898" y="1241108"/>
                    <a:pt x="3110865" y="1029653"/>
                    <a:pt x="3079433" y="810578"/>
                  </a:cubicBezTo>
                  <a:lnTo>
                    <a:pt x="3028950" y="464820"/>
                  </a:lnTo>
                  <a:cubicBezTo>
                    <a:pt x="3007043" y="312420"/>
                    <a:pt x="3052763" y="157163"/>
                    <a:pt x="3150870" y="38100"/>
                  </a:cubicBezTo>
                  <a:cubicBezTo>
                    <a:pt x="3152775" y="36195"/>
                    <a:pt x="3154680" y="33338"/>
                    <a:pt x="3156585" y="31432"/>
                  </a:cubicBezTo>
                  <a:lnTo>
                    <a:pt x="3156585" y="0"/>
                  </a:lnTo>
                  <a:cubicBezTo>
                    <a:pt x="3149918" y="8573"/>
                    <a:pt x="3143250" y="18098"/>
                    <a:pt x="3136583" y="26670"/>
                  </a:cubicBezTo>
                  <a:cubicBezTo>
                    <a:pt x="3032760" y="150495"/>
                    <a:pt x="2987040" y="311467"/>
                    <a:pt x="3009900" y="468630"/>
                  </a:cubicBezTo>
                  <a:lnTo>
                    <a:pt x="3060383" y="814387"/>
                  </a:lnTo>
                  <a:cubicBezTo>
                    <a:pt x="3089910" y="1024890"/>
                    <a:pt x="2973705" y="1228725"/>
                    <a:pt x="2775585" y="1305878"/>
                  </a:cubicBezTo>
                  <a:cubicBezTo>
                    <a:pt x="2608898" y="1373505"/>
                    <a:pt x="2494598" y="1527810"/>
                    <a:pt x="2478405" y="1706880"/>
                  </a:cubicBezTo>
                  <a:lnTo>
                    <a:pt x="2462213" y="1880235"/>
                  </a:lnTo>
                  <a:cubicBezTo>
                    <a:pt x="2441258" y="2108835"/>
                    <a:pt x="2259330" y="2294572"/>
                    <a:pt x="2030730" y="2322195"/>
                  </a:cubicBezTo>
                  <a:cubicBezTo>
                    <a:pt x="1927860" y="2333625"/>
                    <a:pt x="1839278" y="2384108"/>
                    <a:pt x="1775460" y="2463165"/>
                  </a:cubicBezTo>
                  <a:cubicBezTo>
                    <a:pt x="1698308" y="2557463"/>
                    <a:pt x="1580198" y="2608897"/>
                    <a:pt x="1459230" y="2598420"/>
                  </a:cubicBezTo>
                  <a:lnTo>
                    <a:pt x="1338263" y="2587943"/>
                  </a:lnTo>
                  <a:cubicBezTo>
                    <a:pt x="1112520" y="2567940"/>
                    <a:pt x="891540" y="2649855"/>
                    <a:pt x="732473" y="2809875"/>
                  </a:cubicBezTo>
                  <a:cubicBezTo>
                    <a:pt x="573405" y="2969895"/>
                    <a:pt x="494348" y="3191828"/>
                    <a:pt x="514350" y="3416618"/>
                  </a:cubicBezTo>
                  <a:cubicBezTo>
                    <a:pt x="533400" y="3620453"/>
                    <a:pt x="465773" y="3823335"/>
                    <a:pt x="331470" y="3976688"/>
                  </a:cubicBezTo>
                  <a:lnTo>
                    <a:pt x="18097" y="4333875"/>
                  </a:lnTo>
                  <a:cubicBezTo>
                    <a:pt x="12382" y="4340543"/>
                    <a:pt x="6667" y="4347210"/>
                    <a:pt x="0" y="4353878"/>
                  </a:cubicBezTo>
                  <a:lnTo>
                    <a:pt x="30480" y="4353878"/>
                  </a:lnTo>
                  <a:cubicBezTo>
                    <a:pt x="32385" y="4351973"/>
                    <a:pt x="33338" y="4350068"/>
                    <a:pt x="35242" y="4349115"/>
                  </a:cubicBezTo>
                  <a:lnTo>
                    <a:pt x="349568" y="3991928"/>
                  </a:lnTo>
                  <a:close/>
                </a:path>
              </a:pathLst>
            </a:custGeom>
            <a:grpFill/>
            <a:ln w="9525" cap="flat">
              <a:noFill/>
              <a:prstDash val="solid"/>
              <a:miter/>
            </a:ln>
          </p:spPr>
          <p:txBody>
            <a:bodyPr rtlCol="0" anchor="ctr"/>
            <a:lstStyle/>
            <a:p>
              <a:endParaRPr lang="en-US" sz="1200"/>
            </a:p>
          </p:txBody>
        </p:sp>
        <p:sp>
          <p:nvSpPr>
            <p:cNvPr id="122" name="Freeform: Shape 121">
              <a:extLst>
                <a:ext uri="{FF2B5EF4-FFF2-40B4-BE49-F238E27FC236}">
                  <a16:creationId xmlns:a16="http://schemas.microsoft.com/office/drawing/2014/main" id="{4A5C8FCE-C917-4E9E-B98B-C809BF5E04B8}"/>
                </a:ext>
              </a:extLst>
            </p:cNvPr>
            <p:cNvSpPr/>
            <p:nvPr/>
          </p:nvSpPr>
          <p:spPr>
            <a:xfrm>
              <a:off x="10695622" y="2619375"/>
              <a:ext cx="114300" cy="190500"/>
            </a:xfrm>
            <a:custGeom>
              <a:avLst/>
              <a:gdLst>
                <a:gd name="connsiteX0" fmla="*/ 120968 w 114300"/>
                <a:gd name="connsiteY0" fmla="*/ 197168 h 190500"/>
                <a:gd name="connsiteX1" fmla="*/ 120968 w 114300"/>
                <a:gd name="connsiteY1" fmla="*/ 166688 h 190500"/>
                <a:gd name="connsiteX2" fmla="*/ 91440 w 114300"/>
                <a:gd name="connsiteY2" fmla="*/ 134303 h 190500"/>
                <a:gd name="connsiteX3" fmla="*/ 19050 w 114300"/>
                <a:gd name="connsiteY3" fmla="*/ 0 h 190500"/>
                <a:gd name="connsiteX4" fmla="*/ 0 w 114300"/>
                <a:gd name="connsiteY4" fmla="*/ 0 h 190500"/>
                <a:gd name="connsiteX5" fmla="*/ 77153 w 114300"/>
                <a:gd name="connsiteY5" fmla="*/ 145733 h 190500"/>
                <a:gd name="connsiteX6" fmla="*/ 120968 w 114300"/>
                <a:gd name="connsiteY6" fmla="*/ 1971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0">
                  <a:moveTo>
                    <a:pt x="120968" y="197168"/>
                  </a:moveTo>
                  <a:lnTo>
                    <a:pt x="120968" y="166688"/>
                  </a:lnTo>
                  <a:cubicBezTo>
                    <a:pt x="111443" y="155258"/>
                    <a:pt x="101918" y="144780"/>
                    <a:pt x="91440" y="134303"/>
                  </a:cubicBezTo>
                  <a:cubicBezTo>
                    <a:pt x="53340" y="96203"/>
                    <a:pt x="29528" y="49530"/>
                    <a:pt x="19050" y="0"/>
                  </a:cubicBezTo>
                  <a:lnTo>
                    <a:pt x="0" y="0"/>
                  </a:lnTo>
                  <a:cubicBezTo>
                    <a:pt x="10478" y="54293"/>
                    <a:pt x="37147" y="104775"/>
                    <a:pt x="77153" y="145733"/>
                  </a:cubicBezTo>
                  <a:cubicBezTo>
                    <a:pt x="93345" y="161925"/>
                    <a:pt x="107633" y="179070"/>
                    <a:pt x="120968" y="197168"/>
                  </a:cubicBezTo>
                  <a:close/>
                </a:path>
              </a:pathLst>
            </a:custGeom>
            <a:grpFill/>
            <a:ln w="9525" cap="flat">
              <a:noFill/>
              <a:prstDash val="solid"/>
              <a:miter/>
            </a:ln>
          </p:spPr>
          <p:txBody>
            <a:bodyPr rtlCol="0" anchor="ctr"/>
            <a:lstStyle/>
            <a:p>
              <a:endParaRPr lang="en-US" sz="1200"/>
            </a:p>
          </p:txBody>
        </p:sp>
        <p:sp>
          <p:nvSpPr>
            <p:cNvPr id="123" name="Freeform: Shape 122">
              <a:extLst>
                <a:ext uri="{FF2B5EF4-FFF2-40B4-BE49-F238E27FC236}">
                  <a16:creationId xmlns:a16="http://schemas.microsoft.com/office/drawing/2014/main" id="{1545E9E0-CCF2-4E1C-9F0F-2062E713890D}"/>
                </a:ext>
              </a:extLst>
            </p:cNvPr>
            <p:cNvSpPr/>
            <p:nvPr/>
          </p:nvSpPr>
          <p:spPr>
            <a:xfrm>
              <a:off x="7391400" y="2622233"/>
              <a:ext cx="3295650" cy="5038725"/>
            </a:xfrm>
            <a:custGeom>
              <a:avLst/>
              <a:gdLst>
                <a:gd name="connsiteX0" fmla="*/ 259080 w 3295650"/>
                <a:gd name="connsiteY0" fmla="*/ 4845368 h 5038725"/>
                <a:gd name="connsiteX1" fmla="*/ 427673 w 3295650"/>
                <a:gd name="connsiteY1" fmla="*/ 4638675 h 5038725"/>
                <a:gd name="connsiteX2" fmla="*/ 585788 w 3295650"/>
                <a:gd name="connsiteY2" fmla="*/ 4020503 h 5038725"/>
                <a:gd name="connsiteX3" fmla="*/ 785813 w 3295650"/>
                <a:gd name="connsiteY3" fmla="*/ 3365183 h 5038725"/>
                <a:gd name="connsiteX4" fmla="*/ 1436370 w 3295650"/>
                <a:gd name="connsiteY4" fmla="*/ 3148965 h 5038725"/>
                <a:gd name="connsiteX5" fmla="*/ 1632585 w 3295650"/>
                <a:gd name="connsiteY5" fmla="*/ 3180398 h 5038725"/>
                <a:gd name="connsiteX6" fmla="*/ 1940243 w 3295650"/>
                <a:gd name="connsiteY6" fmla="*/ 3048953 h 5038725"/>
                <a:gd name="connsiteX7" fmla="*/ 2111693 w 3295650"/>
                <a:gd name="connsiteY7" fmla="*/ 2929890 h 5038725"/>
                <a:gd name="connsiteX8" fmla="*/ 2582228 w 3295650"/>
                <a:gd name="connsiteY8" fmla="*/ 2411730 h 5038725"/>
                <a:gd name="connsiteX9" fmla="*/ 2611755 w 3295650"/>
                <a:gd name="connsiteY9" fmla="*/ 2225040 h 5038725"/>
                <a:gd name="connsiteX10" fmla="*/ 2881313 w 3295650"/>
                <a:gd name="connsiteY10" fmla="*/ 1882140 h 5038725"/>
                <a:gd name="connsiteX11" fmla="*/ 3163253 w 3295650"/>
                <a:gd name="connsiteY11" fmla="*/ 1396365 h 5038725"/>
                <a:gd name="connsiteX12" fmla="*/ 3132773 w 3295650"/>
                <a:gd name="connsiteY12" fmla="*/ 1153478 h 5038725"/>
                <a:gd name="connsiteX13" fmla="*/ 3213735 w 3295650"/>
                <a:gd name="connsiteY13" fmla="*/ 800100 h 5038725"/>
                <a:gd name="connsiteX14" fmla="*/ 3148965 w 3295650"/>
                <a:gd name="connsiteY14" fmla="*/ 150495 h 5038725"/>
                <a:gd name="connsiteX15" fmla="*/ 3082290 w 3295650"/>
                <a:gd name="connsiteY15" fmla="*/ 0 h 5038725"/>
                <a:gd name="connsiteX16" fmla="*/ 3068955 w 3295650"/>
                <a:gd name="connsiteY16" fmla="*/ 0 h 5038725"/>
                <a:gd name="connsiteX17" fmla="*/ 3139440 w 3295650"/>
                <a:gd name="connsiteY17" fmla="*/ 160020 h 5038725"/>
                <a:gd name="connsiteX18" fmla="*/ 3201353 w 3295650"/>
                <a:gd name="connsiteY18" fmla="*/ 788670 h 5038725"/>
                <a:gd name="connsiteX19" fmla="*/ 3117533 w 3295650"/>
                <a:gd name="connsiteY19" fmla="*/ 1154430 h 5038725"/>
                <a:gd name="connsiteX20" fmla="*/ 3148013 w 3295650"/>
                <a:gd name="connsiteY20" fmla="*/ 1397318 h 5038725"/>
                <a:gd name="connsiteX21" fmla="*/ 2876550 w 3295650"/>
                <a:gd name="connsiteY21" fmla="*/ 1863090 h 5038725"/>
                <a:gd name="connsiteX22" fmla="*/ 2595563 w 3295650"/>
                <a:gd name="connsiteY22" fmla="*/ 2219325 h 5038725"/>
                <a:gd name="connsiteX23" fmla="*/ 2566035 w 3295650"/>
                <a:gd name="connsiteY23" fmla="*/ 2406015 h 5038725"/>
                <a:gd name="connsiteX24" fmla="*/ 2108835 w 3295650"/>
                <a:gd name="connsiteY24" fmla="*/ 2910840 h 5038725"/>
                <a:gd name="connsiteX25" fmla="*/ 1927860 w 3295650"/>
                <a:gd name="connsiteY25" fmla="*/ 3037523 h 5038725"/>
                <a:gd name="connsiteX26" fmla="*/ 1636395 w 3295650"/>
                <a:gd name="connsiteY26" fmla="*/ 3162300 h 5038725"/>
                <a:gd name="connsiteX27" fmla="*/ 1440180 w 3295650"/>
                <a:gd name="connsiteY27" fmla="*/ 3130868 h 5038725"/>
                <a:gd name="connsiteX28" fmla="*/ 773430 w 3295650"/>
                <a:gd name="connsiteY28" fmla="*/ 3352800 h 5038725"/>
                <a:gd name="connsiteX29" fmla="*/ 567690 w 3295650"/>
                <a:gd name="connsiteY29" fmla="*/ 4024313 h 5038725"/>
                <a:gd name="connsiteX30" fmla="*/ 414338 w 3295650"/>
                <a:gd name="connsiteY30" fmla="*/ 4629150 h 5038725"/>
                <a:gd name="connsiteX31" fmla="*/ 245745 w 3295650"/>
                <a:gd name="connsiteY31" fmla="*/ 4835843 h 5038725"/>
                <a:gd name="connsiteX32" fmla="*/ 0 w 3295650"/>
                <a:gd name="connsiteY32" fmla="*/ 5045393 h 5038725"/>
                <a:gd name="connsiteX33" fmla="*/ 36195 w 3295650"/>
                <a:gd name="connsiteY33" fmla="*/ 5045393 h 5038725"/>
                <a:gd name="connsiteX34" fmla="*/ 259080 w 3295650"/>
                <a:gd name="connsiteY34" fmla="*/ 4845368 h 50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95650" h="5038725">
                  <a:moveTo>
                    <a:pt x="259080" y="4845368"/>
                  </a:moveTo>
                  <a:lnTo>
                    <a:pt x="427673" y="4638675"/>
                  </a:lnTo>
                  <a:cubicBezTo>
                    <a:pt x="568643" y="4466273"/>
                    <a:pt x="625793" y="4239578"/>
                    <a:pt x="585788" y="4020503"/>
                  </a:cubicBezTo>
                  <a:cubicBezTo>
                    <a:pt x="541973" y="3783330"/>
                    <a:pt x="616268" y="3537585"/>
                    <a:pt x="785813" y="3365183"/>
                  </a:cubicBezTo>
                  <a:cubicBezTo>
                    <a:pt x="953453" y="3192780"/>
                    <a:pt x="1197293" y="3111818"/>
                    <a:pt x="1436370" y="3148965"/>
                  </a:cubicBezTo>
                  <a:lnTo>
                    <a:pt x="1632585" y="3180398"/>
                  </a:lnTo>
                  <a:cubicBezTo>
                    <a:pt x="1751648" y="3199448"/>
                    <a:pt x="1871663" y="3147060"/>
                    <a:pt x="1940243" y="3048953"/>
                  </a:cubicBezTo>
                  <a:cubicBezTo>
                    <a:pt x="1981200" y="2989898"/>
                    <a:pt x="2043113" y="2947035"/>
                    <a:pt x="2111693" y="2929890"/>
                  </a:cubicBezTo>
                  <a:cubicBezTo>
                    <a:pt x="2359343" y="2866073"/>
                    <a:pt x="2542223" y="2663190"/>
                    <a:pt x="2582228" y="2411730"/>
                  </a:cubicBezTo>
                  <a:lnTo>
                    <a:pt x="2611755" y="2225040"/>
                  </a:lnTo>
                  <a:cubicBezTo>
                    <a:pt x="2635568" y="2072640"/>
                    <a:pt x="2737485" y="1942148"/>
                    <a:pt x="2881313" y="1882140"/>
                  </a:cubicBezTo>
                  <a:cubicBezTo>
                    <a:pt x="3072765" y="1802130"/>
                    <a:pt x="3189923" y="1602105"/>
                    <a:pt x="3163253" y="1396365"/>
                  </a:cubicBezTo>
                  <a:lnTo>
                    <a:pt x="3132773" y="1153478"/>
                  </a:lnTo>
                  <a:cubicBezTo>
                    <a:pt x="3117533" y="1030605"/>
                    <a:pt x="3146108" y="903923"/>
                    <a:pt x="3213735" y="800100"/>
                  </a:cubicBezTo>
                  <a:cubicBezTo>
                    <a:pt x="3348038" y="594360"/>
                    <a:pt x="3321368" y="326708"/>
                    <a:pt x="3148965" y="150495"/>
                  </a:cubicBezTo>
                  <a:cubicBezTo>
                    <a:pt x="3108008" y="107633"/>
                    <a:pt x="3085148" y="54293"/>
                    <a:pt x="3082290" y="0"/>
                  </a:cubicBezTo>
                  <a:lnTo>
                    <a:pt x="3068955" y="0"/>
                  </a:lnTo>
                  <a:cubicBezTo>
                    <a:pt x="3072765" y="58103"/>
                    <a:pt x="3096578" y="115253"/>
                    <a:pt x="3139440" y="160020"/>
                  </a:cubicBezTo>
                  <a:cubicBezTo>
                    <a:pt x="3305175" y="330518"/>
                    <a:pt x="3331845" y="589598"/>
                    <a:pt x="3201353" y="788670"/>
                  </a:cubicBezTo>
                  <a:cubicBezTo>
                    <a:pt x="3130868" y="896303"/>
                    <a:pt x="3100388" y="1025843"/>
                    <a:pt x="3117533" y="1154430"/>
                  </a:cubicBezTo>
                  <a:lnTo>
                    <a:pt x="3148013" y="1397318"/>
                  </a:lnTo>
                  <a:cubicBezTo>
                    <a:pt x="3172778" y="1594485"/>
                    <a:pt x="3061335" y="1786890"/>
                    <a:pt x="2876550" y="1863090"/>
                  </a:cubicBezTo>
                  <a:cubicBezTo>
                    <a:pt x="2727960" y="1923098"/>
                    <a:pt x="2620328" y="2060258"/>
                    <a:pt x="2595563" y="2219325"/>
                  </a:cubicBezTo>
                  <a:lnTo>
                    <a:pt x="2566035" y="2406015"/>
                  </a:lnTo>
                  <a:cubicBezTo>
                    <a:pt x="2528888" y="2651760"/>
                    <a:pt x="2348865" y="2847975"/>
                    <a:pt x="2108835" y="2910840"/>
                  </a:cubicBezTo>
                  <a:cubicBezTo>
                    <a:pt x="2034540" y="2928938"/>
                    <a:pt x="1971675" y="2974658"/>
                    <a:pt x="1927860" y="3037523"/>
                  </a:cubicBezTo>
                  <a:cubicBezTo>
                    <a:pt x="1864043" y="3131820"/>
                    <a:pt x="1748790" y="3179445"/>
                    <a:pt x="1636395" y="3162300"/>
                  </a:cubicBezTo>
                  <a:lnTo>
                    <a:pt x="1440180" y="3130868"/>
                  </a:lnTo>
                  <a:cubicBezTo>
                    <a:pt x="1194435" y="3093720"/>
                    <a:pt x="944880" y="3175635"/>
                    <a:pt x="773430" y="3352800"/>
                  </a:cubicBezTo>
                  <a:cubicBezTo>
                    <a:pt x="599123" y="3529965"/>
                    <a:pt x="522923" y="3780473"/>
                    <a:pt x="567690" y="4024313"/>
                  </a:cubicBezTo>
                  <a:cubicBezTo>
                    <a:pt x="606743" y="4238625"/>
                    <a:pt x="551498" y="4458653"/>
                    <a:pt x="414338" y="4629150"/>
                  </a:cubicBezTo>
                  <a:lnTo>
                    <a:pt x="245745" y="4835843"/>
                  </a:lnTo>
                  <a:cubicBezTo>
                    <a:pt x="175260" y="4918710"/>
                    <a:pt x="92393" y="4990148"/>
                    <a:pt x="0" y="5045393"/>
                  </a:cubicBezTo>
                  <a:lnTo>
                    <a:pt x="36195" y="5045393"/>
                  </a:lnTo>
                  <a:cubicBezTo>
                    <a:pt x="119063" y="4992053"/>
                    <a:pt x="195263" y="4925378"/>
                    <a:pt x="259080" y="4845368"/>
                  </a:cubicBezTo>
                  <a:close/>
                </a:path>
              </a:pathLst>
            </a:custGeom>
            <a:grpFill/>
            <a:ln w="9525" cap="flat">
              <a:noFill/>
              <a:prstDash val="solid"/>
              <a:miter/>
            </a:ln>
          </p:spPr>
          <p:txBody>
            <a:bodyPr rtlCol="0" anchor="ctr"/>
            <a:lstStyle/>
            <a:p>
              <a:endParaRPr lang="en-US" sz="1200"/>
            </a:p>
          </p:txBody>
        </p:sp>
      </p:grpSp>
      <p:sp>
        <p:nvSpPr>
          <p:cNvPr id="9" name="Title Placeholder 8"/>
          <p:cNvSpPr>
            <a:spLocks noGrp="1"/>
          </p:cNvSpPr>
          <p:nvPr>
            <p:ph type="title"/>
          </p:nvPr>
        </p:nvSpPr>
        <p:spPr>
          <a:xfrm>
            <a:off x="-1" y="190501"/>
            <a:ext cx="254002" cy="579557"/>
          </a:xfrm>
          <a:prstGeom prst="rect">
            <a:avLst/>
          </a:prstGeom>
          <a:gradFill>
            <a:gsLst>
              <a:gs pos="0">
                <a:srgbClr val="D01F29"/>
              </a:gs>
              <a:gs pos="100000">
                <a:srgbClr val="F37120"/>
              </a:gs>
            </a:gsLst>
            <a:lin ang="8100000" scaled="1"/>
          </a:gradFill>
        </p:spPr>
        <p:txBody>
          <a:bodyPr vert="horz" wrap="none" lIns="548640" tIns="45720" rIns="91440" bIns="45720" rtlCol="0" anchor="t" anchorCtr="0">
            <a:noAutofit/>
          </a:bodyPr>
          <a:lstStyle>
            <a:lvl1pPr>
              <a:defRPr sz="3600" spc="-150">
                <a:solidFill>
                  <a:srgbClr val="DAE4EA"/>
                </a:solidFill>
              </a:defRPr>
            </a:lvl1pPr>
          </a:lstStyle>
          <a:p>
            <a:pPr lvl="0"/>
            <a:r>
              <a:rPr lang="en-US"/>
              <a:t>Click to edit Master title style</a:t>
            </a:r>
          </a:p>
        </p:txBody>
      </p:sp>
      <p:sp>
        <p:nvSpPr>
          <p:cNvPr id="21" name="Rectangle 20">
            <a:extLst>
              <a:ext uri="{FF2B5EF4-FFF2-40B4-BE49-F238E27FC236}">
                <a16:creationId xmlns:a16="http://schemas.microsoft.com/office/drawing/2014/main" id="{24052720-D112-47D7-ACA2-DC94DE630694}"/>
              </a:ext>
            </a:extLst>
          </p:cNvPr>
          <p:cNvSpPr/>
          <p:nvPr/>
        </p:nvSpPr>
        <p:spPr>
          <a:xfrm>
            <a:off x="12039600" y="1"/>
            <a:ext cx="152400" cy="6858000"/>
          </a:xfrm>
          <a:prstGeom prst="rect">
            <a:avLst/>
          </a:prstGeom>
          <a:solidFill>
            <a:srgbClr val="009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7B0AEBA6-846F-4E23-BAB5-515A6C31A2D2}"/>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chemeClr val="bg1">
                    <a:alpha val="80000"/>
                  </a:schemeClr>
                </a:solidFill>
                <a:effectLst/>
                <a:latin typeface="+mn-lt"/>
                <a:ea typeface="+mn-ea"/>
                <a:cs typeface="+mn-cs"/>
              </a:rPr>
              <a:t>© Everbridge, Inc. Confidential &amp; Proprietary.</a:t>
            </a:r>
          </a:p>
        </p:txBody>
      </p:sp>
      <p:sp>
        <p:nvSpPr>
          <p:cNvPr id="24" name="TextBox 23">
            <a:extLst>
              <a:ext uri="{FF2B5EF4-FFF2-40B4-BE49-F238E27FC236}">
                <a16:creationId xmlns:a16="http://schemas.microsoft.com/office/drawing/2014/main" id="{EF0EF4CE-55FC-4631-BDC1-0B0BDDE08045}"/>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347872C2-86C0-4230-B9EF-1434D87B67BD}" type="slidenum">
              <a:rPr kumimoji="0" lang="en-US" sz="800" b="1" i="0" u="none" strike="noStrike" kern="1200" cap="none" spc="0" normalizeH="0" baseline="0" noProof="0" smtClean="0">
                <a:ln>
                  <a:noFill/>
                </a:ln>
                <a:solidFill>
                  <a:schemeClr val="bg1">
                    <a:alpha val="80000"/>
                  </a:schemeClr>
                </a:solidFill>
                <a:effectLst/>
                <a:uLnTx/>
                <a:uFillTx/>
                <a:latin typeface="+mn-lt"/>
                <a:ea typeface="+mn-ea"/>
                <a:cs typeface="+mn-cs"/>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chemeClr val="bg1">
                  <a:alpha val="80000"/>
                </a:schemeClr>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56B3529-3663-444E-B1A4-F58179B8AB22}"/>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6C5B5A74-2519-4582-AC9D-82F7E94D43C7}"/>
              </a:ext>
            </a:extLst>
          </p:cNvPr>
          <p:cNvSpPr>
            <a:spLocks noGrp="1"/>
          </p:cNvSpPr>
          <p:nvPr>
            <p:ph type="body" sz="quarter" idx="12"/>
          </p:nvPr>
        </p:nvSpPr>
        <p:spPr>
          <a:xfrm>
            <a:off x="254000" y="1397000"/>
            <a:ext cx="11531601" cy="4779964"/>
          </a:xfrm>
          <a:prstGeom prst="rect">
            <a:avLst/>
          </a:prstGeom>
        </p:spPr>
        <p:txBody>
          <a:bodyPr/>
          <a:lstStyle>
            <a:lvl1pPr marL="459340" indent="-459340">
              <a:buFont typeface="Arial" panose="020B0604020202020204" pitchFamily="34" charset="0"/>
              <a:buChar char="•"/>
              <a:defRPr>
                <a:solidFill>
                  <a:schemeClr val="bg1"/>
                </a:solidFill>
              </a:defRPr>
            </a:lvl1pPr>
            <a:lvl2pPr marL="684776" indent="-459340">
              <a:buFont typeface="Arial" panose="020B0604020202020204" pitchFamily="34" charset="0"/>
              <a:buChar char="+"/>
              <a:defRPr>
                <a:solidFill>
                  <a:schemeClr val="bg1"/>
                </a:solidFill>
              </a:defRPr>
            </a:lvl2pPr>
            <a:lvl3pPr marL="914446" indent="-457223">
              <a:buFont typeface="Arial" panose="020B0604020202020204" pitchFamily="34" charset="0"/>
              <a:buChar char="▪"/>
              <a:defRPr>
                <a:solidFill>
                  <a:schemeClr val="bg1"/>
                </a:solidFill>
              </a:defRPr>
            </a:lvl3pPr>
            <a:lvl4pPr marL="1144116" indent="-457223">
              <a:buFont typeface="Arial" panose="020B0604020202020204" pitchFamily="34" charset="0"/>
              <a:buChar char="○"/>
              <a:defRPr>
                <a:solidFill>
                  <a:schemeClr val="bg1"/>
                </a:solidFill>
              </a:defRPr>
            </a:lvl4pPr>
            <a:lvl5pPr marL="1373785" indent="-306932">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24A6817C-F3DA-463C-A6C0-2C8637BFE68F}"/>
              </a:ext>
            </a:extLst>
          </p:cNvPr>
          <p:cNvSpPr>
            <a:spLocks noGrp="1"/>
          </p:cNvSpPr>
          <p:nvPr>
            <p:ph type="body" sz="quarter" idx="10" hasCustomPrompt="1"/>
          </p:nvPr>
        </p:nvSpPr>
        <p:spPr>
          <a:xfrm>
            <a:off x="233082" y="783506"/>
            <a:ext cx="11552518" cy="511894"/>
          </a:xfrm>
          <a:prstGeom prst="rect">
            <a:avLst/>
          </a:prstGeom>
        </p:spPr>
        <p:txBody>
          <a:bodyPr lIns="91440"/>
          <a:lstStyle>
            <a:lvl1pPr marL="0" indent="0" algn="l">
              <a:lnSpc>
                <a:spcPts val="3200"/>
              </a:lnSpc>
              <a:spcBef>
                <a:spcPts val="0"/>
              </a:spcBef>
              <a:buFontTx/>
              <a:buNone/>
              <a:defRPr sz="2933">
                <a:solidFill>
                  <a:srgbClr val="E9F0F2"/>
                </a:solidFill>
              </a:defRPr>
            </a:lvl1pPr>
          </a:lstStyle>
          <a:p>
            <a:r>
              <a:rPr lang="en-US" b="0" spc="0"/>
              <a:t>Click to edit subtitle</a:t>
            </a:r>
          </a:p>
        </p:txBody>
      </p:sp>
      <p:pic>
        <p:nvPicPr>
          <p:cNvPr id="12" name="Graphic 11">
            <a:extLst>
              <a:ext uri="{FF2B5EF4-FFF2-40B4-BE49-F238E27FC236}">
                <a16:creationId xmlns:a16="http://schemas.microsoft.com/office/drawing/2014/main" id="{D6A2DAA9-1646-461B-8226-6A3A2E621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56308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28.gif"/><Relationship Id="rId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BFF6F2-484F-461C-AECF-0193C416703F}"/>
              </a:ext>
            </a:extLst>
          </p:cNvPr>
          <p:cNvSpPr txBox="1"/>
          <p:nvPr/>
        </p:nvSpPr>
        <p:spPr>
          <a:xfrm>
            <a:off x="9550405" y="6561757"/>
            <a:ext cx="2082795" cy="184140"/>
          </a:xfrm>
          <a:prstGeom prst="rect">
            <a:avLst/>
          </a:prstGeom>
        </p:spPr>
        <p:txBody>
          <a:bodyPr vert="horz" wrap="none" lIns="0" tIns="0" rIns="0" bIns="0" rtlCol="0">
            <a:noAutofit/>
          </a:bodyPr>
          <a:lstStyle/>
          <a:p>
            <a:pPr marR="0" algn="r" defTabSz="609630" rtl="0" eaLnBrk="1" fontAlgn="auto" latinLnBrk="0" hangingPunct="1">
              <a:lnSpc>
                <a:spcPct val="90000"/>
              </a:lnSpc>
              <a:spcBef>
                <a:spcPts val="667"/>
              </a:spcBef>
              <a:spcAft>
                <a:spcPts val="0"/>
              </a:spcAft>
              <a:buClr>
                <a:srgbClr val="F37120"/>
              </a:buClr>
              <a:buSzTx/>
              <a:tabLst/>
            </a:pPr>
            <a:r>
              <a:rPr lang="en-US" sz="800" kern="1200">
                <a:solidFill>
                  <a:srgbClr val="869297"/>
                </a:solidFill>
                <a:effectLst/>
                <a:latin typeface="+mn-lt"/>
                <a:ea typeface="+mn-ea"/>
                <a:cs typeface="+mn-cs"/>
              </a:rPr>
              <a:t>© Everbridge, Inc. Confidential &amp; Proprietary.</a:t>
            </a:r>
          </a:p>
        </p:txBody>
      </p:sp>
      <p:sp>
        <p:nvSpPr>
          <p:cNvPr id="6" name="TextBox 5">
            <a:extLst>
              <a:ext uri="{FF2B5EF4-FFF2-40B4-BE49-F238E27FC236}">
                <a16:creationId xmlns:a16="http://schemas.microsoft.com/office/drawing/2014/main" id="{200C9DA2-5F29-4B7A-B882-670A84DD5D1D}"/>
              </a:ext>
            </a:extLst>
          </p:cNvPr>
          <p:cNvSpPr txBox="1"/>
          <p:nvPr/>
        </p:nvSpPr>
        <p:spPr>
          <a:xfrm>
            <a:off x="11815011" y="6561758"/>
            <a:ext cx="275389" cy="132233"/>
          </a:xfrm>
          <a:prstGeom prst="rect">
            <a:avLst/>
          </a:prstGeom>
        </p:spPr>
        <p:txBody>
          <a:bodyPr vert="horz" wrap="none" lIns="0" tIns="0" rIns="0" bIns="0" rtlCol="0">
            <a:noAutofit/>
          </a:bodyPr>
          <a:lstStyle/>
          <a:p>
            <a:pPr marR="0" algn="l" defTabSz="609630" rtl="0" eaLnBrk="1" fontAlgn="auto" latinLnBrk="0" hangingPunct="1">
              <a:lnSpc>
                <a:spcPct val="90000"/>
              </a:lnSpc>
              <a:spcBef>
                <a:spcPts val="667"/>
              </a:spcBef>
              <a:spcAft>
                <a:spcPts val="0"/>
              </a:spcAft>
              <a:buClr>
                <a:srgbClr val="F37120"/>
              </a:buClr>
              <a:buSzTx/>
              <a:tabLst/>
            </a:pPr>
            <a:fld id="{B38A6CE9-CED7-4920-8BF8-1C37DAE8A55B}" type="slidenum">
              <a:rPr kumimoji="0" lang="en-US" sz="800" b="1" i="0" u="none" strike="noStrike" kern="1200" cap="none" spc="0" normalizeH="0" baseline="0" noProof="0" smtClean="0">
                <a:ln>
                  <a:noFill/>
                </a:ln>
                <a:solidFill>
                  <a:srgbClr val="869297"/>
                </a:solidFill>
                <a:effectLst/>
                <a:uLnTx/>
                <a:uFillTx/>
                <a:latin typeface="Arial" panose="020B0604020202020204" pitchFamily="34" charset="0"/>
                <a:ea typeface="+mn-ea"/>
                <a:cs typeface="Arial" panose="020B0604020202020204" pitchFamily="34" charset="0"/>
              </a:rPr>
              <a:pPr marR="0" algn="l" defTabSz="609630" rtl="0" eaLnBrk="1" fontAlgn="auto" latinLnBrk="0" hangingPunct="1">
                <a:lnSpc>
                  <a:spcPct val="90000"/>
                </a:lnSpc>
                <a:spcBef>
                  <a:spcPts val="667"/>
                </a:spcBef>
                <a:spcAft>
                  <a:spcPts val="0"/>
                </a:spcAft>
                <a:buClr>
                  <a:srgbClr val="F37120"/>
                </a:buClr>
                <a:buSzTx/>
                <a:tabLst/>
              </a:pPr>
              <a:t>‹#›</a:t>
            </a:fld>
            <a:endParaRPr kumimoji="0" lang="en-US" sz="800" b="1" i="0" u="none" strike="noStrike" kern="1200" cap="none" spc="0" normalizeH="0" baseline="0" noProof="0">
              <a:ln>
                <a:noFill/>
              </a:ln>
              <a:solidFill>
                <a:srgbClr val="869297"/>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ADB7A91F-6523-4C3A-B974-3D76CEB40954}"/>
              </a:ext>
            </a:extLst>
          </p:cNvPr>
          <p:cNvCxnSpPr/>
          <p:nvPr/>
        </p:nvCxnSpPr>
        <p:spPr>
          <a:xfrm>
            <a:off x="11734800" y="6524136"/>
            <a:ext cx="0" cy="184140"/>
          </a:xfrm>
          <a:prstGeom prst="line">
            <a:avLst/>
          </a:prstGeom>
          <a:ln w="12700">
            <a:solidFill>
              <a:srgbClr val="F2712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1BB3747-1301-43F2-BCC7-C1F5360B74A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54002" y="6429525"/>
            <a:ext cx="1285849" cy="264465"/>
          </a:xfrm>
          <a:prstGeom prst="rect">
            <a:avLst/>
          </a:prstGeom>
        </p:spPr>
      </p:pic>
    </p:spTree>
    <p:extLst>
      <p:ext uri="{BB962C8B-B14F-4D97-AF65-F5344CB8AC3E}">
        <p14:creationId xmlns:p14="http://schemas.microsoft.com/office/powerpoint/2010/main" val="4226514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8650"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31" rtl="0" eaLnBrk="1" latinLnBrk="0" hangingPunct="1">
        <a:spcBef>
          <a:spcPct val="0"/>
        </a:spcBef>
        <a:buNone/>
        <a:defRPr sz="4800" b="1" kern="1200">
          <a:solidFill>
            <a:srgbClr val="394654"/>
          </a:solidFill>
          <a:latin typeface="Arial" pitchFamily="34" charset="0"/>
          <a:ea typeface="+mj-ea"/>
          <a:cs typeface="Arial" pitchFamily="34" charset="0"/>
        </a:defRPr>
      </a:lvl1pPr>
    </p:titleStyle>
    <p:bodyStyle>
      <a:lvl1pPr marL="457212" indent="-457212" algn="l" defTabSz="1219231" rtl="0" eaLnBrk="1" latinLnBrk="0" hangingPunct="1">
        <a:spcBef>
          <a:spcPct val="20000"/>
        </a:spcBef>
        <a:buClr>
          <a:srgbClr val="F37120"/>
        </a:buClr>
        <a:buFont typeface="Wingdings" panose="05000000000000000000" pitchFamily="2" charset="2"/>
        <a:buChar char="ü"/>
        <a:defRPr sz="4268" kern="1200">
          <a:solidFill>
            <a:schemeClr val="tx1"/>
          </a:solidFill>
          <a:latin typeface="Arial" panose="020B0604020202020204" pitchFamily="34" charset="0"/>
          <a:ea typeface="+mn-ea"/>
          <a:cs typeface="Arial" panose="020B0604020202020204" pitchFamily="34" charset="0"/>
        </a:defRPr>
      </a:lvl1pPr>
      <a:lvl2pPr marL="571529" indent="-571529" algn="l" defTabSz="1219231" rtl="0" eaLnBrk="1" latinLnBrk="0" hangingPunct="1">
        <a:spcBef>
          <a:spcPct val="20000"/>
        </a:spcBef>
        <a:buClr>
          <a:srgbClr val="F37120"/>
        </a:buClr>
        <a:buFont typeface="Wingdings" panose="05000000000000000000" pitchFamily="2" charset="2"/>
        <a:buChar char="ü"/>
        <a:defRPr sz="3734" kern="1200">
          <a:solidFill>
            <a:schemeClr val="tx1"/>
          </a:solidFill>
          <a:latin typeface="Arial" panose="020B0604020202020204" pitchFamily="34" charset="0"/>
          <a:ea typeface="+mn-ea"/>
          <a:cs typeface="Arial" panose="020B0604020202020204" pitchFamily="34" charset="0"/>
        </a:defRPr>
      </a:lvl2pPr>
      <a:lvl3pPr marL="457223" indent="-457223" algn="l" defTabSz="1219231" rtl="0" eaLnBrk="1" latinLnBrk="0" hangingPunct="1">
        <a:spcBef>
          <a:spcPct val="20000"/>
        </a:spcBef>
        <a:buClr>
          <a:srgbClr val="F37120"/>
        </a:buClr>
        <a:buFont typeface="Wingdings" panose="05000000000000000000" pitchFamily="2" charset="2"/>
        <a:buChar char="ü"/>
        <a:defRPr sz="3200" kern="1200">
          <a:solidFill>
            <a:schemeClr val="tx1"/>
          </a:solidFill>
          <a:latin typeface="Arial" panose="020B0604020202020204" pitchFamily="34" charset="0"/>
          <a:ea typeface="+mn-ea"/>
          <a:cs typeface="Arial" panose="020B0604020202020204" pitchFamily="34" charset="0"/>
        </a:defRPr>
      </a:lvl3pPr>
      <a:lvl4pPr marL="457223" indent="-457223" algn="l" defTabSz="1219231" rtl="0" eaLnBrk="1" latinLnBrk="0" hangingPunct="1">
        <a:spcBef>
          <a:spcPct val="20000"/>
        </a:spcBef>
        <a:buClr>
          <a:srgbClr val="F37120"/>
        </a:buClr>
        <a:buFont typeface="Wingdings" panose="05000000000000000000" pitchFamily="2" charset="2"/>
        <a:buChar char="ü"/>
        <a:defRPr sz="2667" kern="1200">
          <a:solidFill>
            <a:schemeClr val="tx1"/>
          </a:solidFill>
          <a:latin typeface="Arial" panose="020B0604020202020204" pitchFamily="34" charset="0"/>
          <a:ea typeface="+mn-ea"/>
          <a:cs typeface="Arial" panose="020B0604020202020204" pitchFamily="34" charset="0"/>
        </a:defRPr>
      </a:lvl4pPr>
      <a:lvl5pPr marL="457223" indent="-457223" algn="l" defTabSz="1219231" rtl="0" eaLnBrk="1" latinLnBrk="0" hangingPunct="1">
        <a:spcBef>
          <a:spcPct val="20000"/>
        </a:spcBef>
        <a:buClr>
          <a:srgbClr val="F37120"/>
        </a:buClr>
        <a:buFont typeface="Wingdings" panose="05000000000000000000" pitchFamily="2" charset="2"/>
        <a:buChar char="ü"/>
        <a:defRPr sz="2667" kern="1200">
          <a:solidFill>
            <a:schemeClr val="tx1"/>
          </a:solidFill>
          <a:latin typeface="Arial" panose="020B0604020202020204" pitchFamily="34" charset="0"/>
          <a:ea typeface="+mn-ea"/>
          <a:cs typeface="Arial" panose="020B0604020202020204" pitchFamily="34" charset="0"/>
        </a:defRPr>
      </a:lvl5pPr>
      <a:lvl6pPr marL="3352884"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499"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2115"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729"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231" rtl="0" eaLnBrk="1" latinLnBrk="0" hangingPunct="1">
        <a:defRPr sz="2400" kern="1200">
          <a:solidFill>
            <a:schemeClr val="tx1"/>
          </a:solidFill>
          <a:latin typeface="+mn-lt"/>
          <a:ea typeface="+mn-ea"/>
          <a:cs typeface="+mn-cs"/>
        </a:defRPr>
      </a:lvl1pPr>
      <a:lvl2pPr marL="609616" algn="l" defTabSz="1219231" rtl="0" eaLnBrk="1" latinLnBrk="0" hangingPunct="1">
        <a:defRPr sz="2400" kern="1200">
          <a:solidFill>
            <a:schemeClr val="tx1"/>
          </a:solidFill>
          <a:latin typeface="+mn-lt"/>
          <a:ea typeface="+mn-ea"/>
          <a:cs typeface="+mn-cs"/>
        </a:defRPr>
      </a:lvl2pPr>
      <a:lvl3pPr marL="1219231" algn="l" defTabSz="1219231" rtl="0" eaLnBrk="1" latinLnBrk="0" hangingPunct="1">
        <a:defRPr sz="2400" kern="1200">
          <a:solidFill>
            <a:schemeClr val="tx1"/>
          </a:solidFill>
          <a:latin typeface="+mn-lt"/>
          <a:ea typeface="+mn-ea"/>
          <a:cs typeface="+mn-cs"/>
        </a:defRPr>
      </a:lvl3pPr>
      <a:lvl4pPr marL="1828845" algn="l" defTabSz="1219231" rtl="0" eaLnBrk="1" latinLnBrk="0" hangingPunct="1">
        <a:defRPr sz="2400" kern="1200">
          <a:solidFill>
            <a:schemeClr val="tx1"/>
          </a:solidFill>
          <a:latin typeface="+mn-lt"/>
          <a:ea typeface="+mn-ea"/>
          <a:cs typeface="+mn-cs"/>
        </a:defRPr>
      </a:lvl4pPr>
      <a:lvl5pPr marL="2438461" algn="l" defTabSz="1219231" rtl="0" eaLnBrk="1" latinLnBrk="0" hangingPunct="1">
        <a:defRPr sz="2400" kern="1200">
          <a:solidFill>
            <a:schemeClr val="tx1"/>
          </a:solidFill>
          <a:latin typeface="+mn-lt"/>
          <a:ea typeface="+mn-ea"/>
          <a:cs typeface="+mn-cs"/>
        </a:defRPr>
      </a:lvl5pPr>
      <a:lvl6pPr marL="3048076" algn="l" defTabSz="1219231" rtl="0" eaLnBrk="1" latinLnBrk="0" hangingPunct="1">
        <a:defRPr sz="2400" kern="1200">
          <a:solidFill>
            <a:schemeClr val="tx1"/>
          </a:solidFill>
          <a:latin typeface="+mn-lt"/>
          <a:ea typeface="+mn-ea"/>
          <a:cs typeface="+mn-cs"/>
        </a:defRPr>
      </a:lvl6pPr>
      <a:lvl7pPr marL="3657692" algn="l" defTabSz="1219231" rtl="0" eaLnBrk="1" latinLnBrk="0" hangingPunct="1">
        <a:defRPr sz="2400" kern="1200">
          <a:solidFill>
            <a:schemeClr val="tx1"/>
          </a:solidFill>
          <a:latin typeface="+mn-lt"/>
          <a:ea typeface="+mn-ea"/>
          <a:cs typeface="+mn-cs"/>
        </a:defRPr>
      </a:lvl7pPr>
      <a:lvl8pPr marL="4267307" algn="l" defTabSz="1219231" rtl="0" eaLnBrk="1" latinLnBrk="0" hangingPunct="1">
        <a:defRPr sz="2400" kern="1200">
          <a:solidFill>
            <a:schemeClr val="tx1"/>
          </a:solidFill>
          <a:latin typeface="+mn-lt"/>
          <a:ea typeface="+mn-ea"/>
          <a:cs typeface="+mn-cs"/>
        </a:defRPr>
      </a:lvl8pPr>
      <a:lvl9pPr marL="4876922" algn="l" defTabSz="121923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9D85216-AEA5-473F-8CE1-4D3A750B403B}"/>
              </a:ext>
            </a:extLst>
          </p:cNvPr>
          <p:cNvGrpSpPr/>
          <p:nvPr userDrawn="1"/>
        </p:nvGrpSpPr>
        <p:grpSpPr>
          <a:xfrm>
            <a:off x="0" y="1"/>
            <a:ext cx="12192000" cy="646113"/>
            <a:chOff x="0" y="0"/>
            <a:chExt cx="9144000" cy="646113"/>
          </a:xfrm>
        </p:grpSpPr>
        <p:pic>
          <p:nvPicPr>
            <p:cNvPr id="1030" name="Picture 2"/>
            <p:cNvPicPr>
              <a:picLocks noChangeAspect="1" noChangeArrowheads="1"/>
            </p:cNvPicPr>
            <p:nvPr/>
          </p:nvPicPr>
          <p:blipFill>
            <a:blip r:embed="rId3" cstate="print"/>
            <a:srcRect/>
            <a:stretch>
              <a:fillRect/>
            </a:stretch>
          </p:blipFill>
          <p:spPr bwMode="auto">
            <a:xfrm>
              <a:off x="0" y="0"/>
              <a:ext cx="9144000" cy="646113"/>
            </a:xfrm>
            <a:prstGeom prst="rect">
              <a:avLst/>
            </a:prstGeom>
            <a:noFill/>
            <a:ln w="9525">
              <a:noFill/>
              <a:miter lim="800000"/>
              <a:headEnd/>
              <a:tailEnd/>
            </a:ln>
          </p:spPr>
        </p:pic>
        <p:pic>
          <p:nvPicPr>
            <p:cNvPr id="3" name="Picture 2">
              <a:extLst>
                <a:ext uri="{FF2B5EF4-FFF2-40B4-BE49-F238E27FC236}">
                  <a16:creationId xmlns:a16="http://schemas.microsoft.com/office/drawing/2014/main" id="{3A18CBB4-FE4D-423F-B74D-0161F455885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563" y="24320"/>
              <a:ext cx="446087" cy="595817"/>
            </a:xfrm>
            <a:prstGeom prst="rect">
              <a:avLst/>
            </a:prstGeom>
          </p:spPr>
        </p:pic>
        <p:pic>
          <p:nvPicPr>
            <p:cNvPr id="7" name="Picture 6">
              <a:extLst>
                <a:ext uri="{FF2B5EF4-FFF2-40B4-BE49-F238E27FC236}">
                  <a16:creationId xmlns:a16="http://schemas.microsoft.com/office/drawing/2014/main" id="{BBC2D105-2CD9-42B5-BE00-796803D01C4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43713" y="32950"/>
              <a:ext cx="560588" cy="567184"/>
            </a:xfrm>
            <a:prstGeom prst="rect">
              <a:avLst/>
            </a:prstGeom>
          </p:spPr>
        </p:pic>
      </p:grpSp>
      <p:sp>
        <p:nvSpPr>
          <p:cNvPr id="1026" name="Title Placeholder 1"/>
          <p:cNvSpPr>
            <a:spLocks noGrp="1"/>
          </p:cNvSpPr>
          <p:nvPr>
            <p:ph type="title"/>
          </p:nvPr>
        </p:nvSpPr>
        <p:spPr bwMode="auto">
          <a:xfrm>
            <a:off x="370417" y="557214"/>
            <a:ext cx="11557000" cy="72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r>
              <a:rPr lang="en-US"/>
            </a:br>
            <a:endParaRPr lang="en-US"/>
          </a:p>
        </p:txBody>
      </p:sp>
      <p:sp>
        <p:nvSpPr>
          <p:cNvPr id="1027" name="Text Placeholder 2"/>
          <p:cNvSpPr>
            <a:spLocks noGrp="1"/>
          </p:cNvSpPr>
          <p:nvPr>
            <p:ph type="body" idx="1"/>
          </p:nvPr>
        </p:nvSpPr>
        <p:spPr bwMode="auto">
          <a:xfrm>
            <a:off x="370417" y="1285875"/>
            <a:ext cx="11582400" cy="520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92876"/>
            <a:ext cx="2844800" cy="365125"/>
          </a:xfrm>
          <a:prstGeom prst="rect">
            <a:avLst/>
          </a:prstGeom>
        </p:spPr>
        <p:txBody>
          <a:bodyPr vert="horz" lIns="45720" tIns="45720" rIns="45720" bIns="45720" rtlCol="0" anchor="b" anchorCtr="0"/>
          <a:lstStyle>
            <a:lvl1pPr algn="l" fontAlgn="auto">
              <a:spcBef>
                <a:spcPts val="0"/>
              </a:spcBef>
              <a:spcAft>
                <a:spcPts val="0"/>
              </a:spcAft>
              <a:defRPr sz="1000">
                <a:solidFill>
                  <a:schemeClr val="tx1">
                    <a:tint val="75000"/>
                  </a:schemeClr>
                </a:solidFill>
                <a:effectLst/>
                <a:latin typeface="Arial" panose="020B0604020202020204" pitchFamily="34" charset="0"/>
                <a:cs typeface="Arial" panose="020B0604020202020204" pitchFamily="34" charset="0"/>
              </a:defRPr>
            </a:lvl1pPr>
          </a:lstStyle>
          <a:p>
            <a:pPr>
              <a:defRPr/>
            </a:pPr>
            <a:fld id="{9F166FE8-9AEA-4C77-A946-7995F44DA15C}" type="datetime3">
              <a:rPr lang="en-US" smtClean="0">
                <a:solidFill>
                  <a:prstClr val="black">
                    <a:tint val="75000"/>
                  </a:prstClr>
                </a:solidFill>
              </a:rPr>
              <a:t>10 November 2022</a:t>
            </a:fld>
            <a:endParaRPr lang="en-US">
              <a:solidFill>
                <a:prstClr val="black">
                  <a:tint val="75000"/>
                </a:prstClr>
              </a:solidFill>
            </a:endParaRPr>
          </a:p>
        </p:txBody>
      </p:sp>
      <p:sp>
        <p:nvSpPr>
          <p:cNvPr id="6"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b" anchorCtr="0"/>
          <a:lstStyle>
            <a:lvl1pPr algn="r" fontAlgn="auto">
              <a:spcBef>
                <a:spcPts val="0"/>
              </a:spcBef>
              <a:spcAft>
                <a:spcPts val="0"/>
              </a:spcAft>
              <a:defRPr sz="1000">
                <a:solidFill>
                  <a:schemeClr val="tx1">
                    <a:tint val="75000"/>
                  </a:schemeClr>
                </a:solidFill>
                <a:effectLst/>
                <a:latin typeface="Arial" panose="020B0604020202020204" pitchFamily="34" charset="0"/>
                <a:cs typeface="Arial" panose="020B0604020202020204" pitchFamily="34" charset="0"/>
              </a:defRPr>
            </a:lvl1pPr>
          </a:lstStyle>
          <a:p>
            <a:pPr>
              <a:defRPr/>
            </a:pPr>
            <a:fld id="{952F91D9-4E54-4EA5-963F-52B6B7FFD99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2151356"/>
      </p:ext>
    </p:extLst>
  </p:cSld>
  <p:clrMap bg1="lt1" tx1="dk1" bg2="lt2" tx2="dk2" accent1="accent1" accent2="accent2" accent3="accent3" accent4="accent4" accent5="accent5" accent6="accent6" hlink="hlink" folHlink="folHlink"/>
  <p:sldLayoutIdLst>
    <p:sldLayoutId id="2147488651" r:id="rId1"/>
  </p:sldLayoutIdLst>
  <p:hf hdr="0" ftr="0"/>
  <p:txStyles>
    <p:titleStyle>
      <a:lvl1pPr algn="ctr" rtl="0" eaLnBrk="0" fontAlgn="base" hangingPunct="0">
        <a:spcBef>
          <a:spcPct val="0"/>
        </a:spcBef>
        <a:spcAft>
          <a:spcPct val="0"/>
        </a:spcAft>
        <a:defRPr lang="en-US" sz="2800" kern="1200" dirty="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marL="225425" indent="-225425" algn="l" rtl="0" eaLnBrk="0" fontAlgn="base" hangingPunct="0">
        <a:spcBef>
          <a:spcPct val="20000"/>
        </a:spcBef>
        <a:spcAft>
          <a:spcPct val="0"/>
        </a:spcAft>
        <a:buFont typeface="Arial" charset="0"/>
        <a:buChar char="•"/>
        <a:defRPr sz="2400" kern="1200">
          <a:solidFill>
            <a:schemeClr val="tx1"/>
          </a:solidFill>
          <a:latin typeface=" Arial"/>
          <a:ea typeface="+mn-ea"/>
          <a:cs typeface="+mn-cs"/>
        </a:defRPr>
      </a:lvl1pPr>
      <a:lvl2pPr marL="569913" indent="-277813" algn="l" rtl="0" eaLnBrk="0" fontAlgn="base" hangingPunct="0">
        <a:spcBef>
          <a:spcPct val="20000"/>
        </a:spcBef>
        <a:spcAft>
          <a:spcPct val="0"/>
        </a:spcAft>
        <a:buFont typeface="Arial" charset="0"/>
        <a:buChar char="–"/>
        <a:defRPr sz="2000" kern="1200">
          <a:solidFill>
            <a:schemeClr val="tx1"/>
          </a:solidFill>
          <a:latin typeface=" Arial"/>
          <a:ea typeface="+mn-ea"/>
          <a:cs typeface="+mn-cs"/>
        </a:defRPr>
      </a:lvl2pPr>
      <a:lvl3pPr marL="741363" indent="-171450" algn="l" rtl="0" eaLnBrk="0" fontAlgn="base" hangingPunct="0">
        <a:spcBef>
          <a:spcPct val="20000"/>
        </a:spcBef>
        <a:spcAft>
          <a:spcPct val="0"/>
        </a:spcAft>
        <a:buFont typeface="Wingdings" pitchFamily="2" charset="2"/>
        <a:buChar char="§"/>
        <a:defRPr kern="1200">
          <a:solidFill>
            <a:schemeClr val="tx1"/>
          </a:solidFill>
          <a:latin typeface=" Arial"/>
          <a:ea typeface="+mn-ea"/>
          <a:cs typeface="+mn-cs"/>
        </a:defRPr>
      </a:lvl3pPr>
      <a:lvl4pPr marL="1033463" indent="-238125" algn="l" rtl="0" eaLnBrk="0" fontAlgn="base" hangingPunct="0">
        <a:spcBef>
          <a:spcPct val="20000"/>
        </a:spcBef>
        <a:spcAft>
          <a:spcPct val="0"/>
        </a:spcAft>
        <a:buFont typeface="Arial" charset="0"/>
        <a:buChar char="–"/>
        <a:defRPr sz="1600" kern="1200">
          <a:solidFill>
            <a:schemeClr val="tx1"/>
          </a:solidFill>
          <a:latin typeface=" Arial"/>
          <a:ea typeface="+mn-ea"/>
          <a:cs typeface="+mn-cs"/>
        </a:defRPr>
      </a:lvl4pPr>
      <a:lvl5pPr marL="1258888" indent="-225425" algn="l" rtl="0" eaLnBrk="0" fontAlgn="base" hangingPunct="0">
        <a:spcBef>
          <a:spcPct val="20000"/>
        </a:spcBef>
        <a:spcAft>
          <a:spcPct val="0"/>
        </a:spcAft>
        <a:buFont typeface="Arial" charset="0"/>
        <a:buChar char="»"/>
        <a:defRPr sz="1600" kern="1200">
          <a:solidFill>
            <a:schemeClr val="tx1"/>
          </a:solidFill>
          <a:latin typeface=" 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7BA4AA-AE5D-4170-978F-6FE424DD3C79}"/>
              </a:ext>
            </a:extLst>
          </p:cNvPr>
          <p:cNvSpPr>
            <a:spLocks noGrp="1"/>
          </p:cNvSpPr>
          <p:nvPr>
            <p:ph type="title"/>
          </p:nvPr>
        </p:nvSpPr>
        <p:spPr>
          <a:xfrm>
            <a:off x="576352" y="2200275"/>
            <a:ext cx="4548331" cy="2343149"/>
          </a:xfrm>
        </p:spPr>
        <p:txBody>
          <a:bodyPr>
            <a:normAutofit/>
          </a:bodyPr>
          <a:lstStyle/>
          <a:p>
            <a:r>
              <a:rPr lang="en-US" sz="3600" dirty="0">
                <a:latin typeface="Arial"/>
                <a:cs typeface="Arial"/>
              </a:rPr>
              <a:t>FEMA Support for IPAWS</a:t>
            </a:r>
          </a:p>
        </p:txBody>
      </p:sp>
    </p:spTree>
    <p:custDataLst>
      <p:tags r:id="rId1"/>
    </p:custDataLst>
    <p:extLst>
      <p:ext uri="{BB962C8B-B14F-4D97-AF65-F5344CB8AC3E}">
        <p14:creationId xmlns:p14="http://schemas.microsoft.com/office/powerpoint/2010/main" val="3449466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B765C-78B9-4042-B3D6-B6C6C252E57A}"/>
              </a:ext>
            </a:extLst>
          </p:cNvPr>
          <p:cNvSpPr>
            <a:spLocks noGrp="1"/>
          </p:cNvSpPr>
          <p:nvPr>
            <p:ph type="title"/>
          </p:nvPr>
        </p:nvSpPr>
        <p:spPr>
          <a:xfrm>
            <a:off x="-1" y="190501"/>
            <a:ext cx="254002" cy="579557"/>
          </a:xfrm>
        </p:spPr>
        <p:txBody>
          <a:bodyPr wrap="none" anchor="t">
            <a:normAutofit/>
          </a:bodyPr>
          <a:lstStyle/>
          <a:p>
            <a:pPr>
              <a:lnSpc>
                <a:spcPct val="90000"/>
              </a:lnSpc>
            </a:pPr>
            <a:r>
              <a:rPr lang="en-US" sz="3300" dirty="0"/>
              <a:t>IPAWS Lab Technical Services Support Desk</a:t>
            </a:r>
            <a:endParaRPr lang="en-GB" sz="3300" dirty="0"/>
          </a:p>
        </p:txBody>
      </p:sp>
      <p:sp>
        <p:nvSpPr>
          <p:cNvPr id="6" name="Text Placeholder 5">
            <a:extLst>
              <a:ext uri="{FF2B5EF4-FFF2-40B4-BE49-F238E27FC236}">
                <a16:creationId xmlns:a16="http://schemas.microsoft.com/office/drawing/2014/main" id="{9C656D75-5253-4C86-B4C0-19A2EB695143}"/>
              </a:ext>
            </a:extLst>
          </p:cNvPr>
          <p:cNvSpPr>
            <a:spLocks noGrp="1"/>
          </p:cNvSpPr>
          <p:nvPr>
            <p:ph type="body" sz="quarter" idx="12"/>
          </p:nvPr>
        </p:nvSpPr>
        <p:spPr>
          <a:xfrm>
            <a:off x="254000" y="1397000"/>
            <a:ext cx="11531601" cy="4779964"/>
          </a:xfrm>
        </p:spPr>
        <p:txBody>
          <a:bodyPr>
            <a:normAutofit/>
          </a:bodyPr>
          <a:lstStyle/>
          <a:p>
            <a:pPr marR="0">
              <a:spcBef>
                <a:spcPts val="0"/>
              </a:spcBef>
              <a:spcAft>
                <a:spcPts val="600"/>
              </a:spcAft>
              <a:buFont typeface="Wingdings" panose="05000000000000000000" pitchFamily="2" charset="2"/>
              <a:buChar char="§"/>
            </a:pPr>
            <a:r>
              <a:rPr lang="en-US" sz="2400" i="1" dirty="0">
                <a:effectLst/>
              </a:rPr>
              <a:t>Background</a:t>
            </a:r>
          </a:p>
          <a:p>
            <a:pPr>
              <a:spcBef>
                <a:spcPts val="0"/>
              </a:spcBef>
              <a:spcAft>
                <a:spcPts val="600"/>
              </a:spcAft>
              <a:buFont typeface="Wingdings" panose="05000000000000000000" pitchFamily="2" charset="2"/>
              <a:buChar char="§"/>
            </a:pPr>
            <a:r>
              <a:rPr lang="en-US" sz="2400" dirty="0">
                <a:effectLst/>
              </a:rPr>
              <a:t>The IPAWS Lab is available to any IPAWS customers, including both Everbridge Suite accounts and Nixle agencies.</a:t>
            </a:r>
            <a:endParaRPr lang="en-US" sz="2400" dirty="0"/>
          </a:p>
          <a:p>
            <a:pPr marL="0" marR="0" indent="0">
              <a:spcBef>
                <a:spcPts val="0"/>
              </a:spcBef>
              <a:spcAft>
                <a:spcPts val="600"/>
              </a:spcAft>
              <a:buNone/>
            </a:pPr>
            <a:endParaRPr lang="en-US" i="1" dirty="0">
              <a:effectLst/>
            </a:endParaRPr>
          </a:p>
        </p:txBody>
      </p:sp>
      <p:sp>
        <p:nvSpPr>
          <p:cNvPr id="5" name="Text Placeholder 4">
            <a:extLst>
              <a:ext uri="{FF2B5EF4-FFF2-40B4-BE49-F238E27FC236}">
                <a16:creationId xmlns:a16="http://schemas.microsoft.com/office/drawing/2014/main" id="{D42A7B1F-0EDD-4B8E-BF5A-44FAFBC7058C}"/>
              </a:ext>
            </a:extLst>
          </p:cNvPr>
          <p:cNvSpPr>
            <a:spLocks noGrp="1"/>
          </p:cNvSpPr>
          <p:nvPr>
            <p:ph type="body" sz="quarter" idx="10"/>
          </p:nvPr>
        </p:nvSpPr>
        <p:spPr>
          <a:xfrm>
            <a:off x="233082" y="783506"/>
            <a:ext cx="11552518" cy="511894"/>
          </a:xfrm>
        </p:spPr>
        <p:txBody>
          <a:bodyPr lIns="91440" tIns="45720" rIns="91440" bIns="45720">
            <a:normAutofit/>
          </a:bodyPr>
          <a:lstStyle/>
          <a:p>
            <a:pPr marL="0" marR="0" indent="0">
              <a:spcBef>
                <a:spcPts val="0"/>
              </a:spcBef>
              <a:spcAft>
                <a:spcPts val="600"/>
              </a:spcAft>
              <a:buNone/>
            </a:pPr>
            <a:r>
              <a:rPr lang="en-US">
                <a:effectLst/>
              </a:rPr>
              <a:t>What is it? </a:t>
            </a:r>
          </a:p>
        </p:txBody>
      </p:sp>
    </p:spTree>
    <p:custDataLst>
      <p:tags r:id="rId1"/>
    </p:custDataLst>
    <p:extLst>
      <p:ext uri="{BB962C8B-B14F-4D97-AF65-F5344CB8AC3E}">
        <p14:creationId xmlns:p14="http://schemas.microsoft.com/office/powerpoint/2010/main" val="176009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B765C-78B9-4042-B3D6-B6C6C252E57A}"/>
              </a:ext>
            </a:extLst>
          </p:cNvPr>
          <p:cNvSpPr>
            <a:spLocks noGrp="1"/>
          </p:cNvSpPr>
          <p:nvPr>
            <p:ph type="title"/>
          </p:nvPr>
        </p:nvSpPr>
        <p:spPr>
          <a:xfrm>
            <a:off x="-1" y="190501"/>
            <a:ext cx="254002" cy="579557"/>
          </a:xfrm>
        </p:spPr>
        <p:txBody>
          <a:bodyPr wrap="none" anchor="t">
            <a:normAutofit/>
          </a:bodyPr>
          <a:lstStyle/>
          <a:p>
            <a:pPr>
              <a:lnSpc>
                <a:spcPct val="90000"/>
              </a:lnSpc>
            </a:pPr>
            <a:r>
              <a:rPr lang="en-US" sz="3300" dirty="0"/>
              <a:t>IPAWS Lab Technical Services Support Desk</a:t>
            </a:r>
            <a:endParaRPr lang="en-GB" sz="3300" dirty="0"/>
          </a:p>
        </p:txBody>
      </p:sp>
      <p:sp>
        <p:nvSpPr>
          <p:cNvPr id="6" name="Text Placeholder 5">
            <a:extLst>
              <a:ext uri="{FF2B5EF4-FFF2-40B4-BE49-F238E27FC236}">
                <a16:creationId xmlns:a16="http://schemas.microsoft.com/office/drawing/2014/main" id="{9C656D75-5253-4C86-B4C0-19A2EB695143}"/>
              </a:ext>
            </a:extLst>
          </p:cNvPr>
          <p:cNvSpPr>
            <a:spLocks noGrp="1"/>
          </p:cNvSpPr>
          <p:nvPr>
            <p:ph type="body" sz="quarter" idx="12"/>
          </p:nvPr>
        </p:nvSpPr>
        <p:spPr>
          <a:xfrm>
            <a:off x="254000" y="1490870"/>
            <a:ext cx="11531601" cy="4686094"/>
          </a:xfrm>
        </p:spPr>
        <p:txBody>
          <a:bodyPr>
            <a:normAutofit/>
          </a:bodyPr>
          <a:lstStyle/>
          <a:p>
            <a:pPr marR="0">
              <a:lnSpc>
                <a:spcPct val="90000"/>
              </a:lnSpc>
              <a:spcBef>
                <a:spcPts val="0"/>
              </a:spcBef>
              <a:spcAft>
                <a:spcPts val="600"/>
              </a:spcAft>
              <a:buFont typeface="Wingdings" panose="05000000000000000000" pitchFamily="2" charset="2"/>
              <a:buChar char="§"/>
            </a:pPr>
            <a:r>
              <a:rPr lang="en-US" sz="2300" dirty="0">
                <a:effectLst/>
              </a:rPr>
              <a:t>The IPAWS Program Management Office (PMO) has secured a toll-free number 1-84-IPAWSLAB (1-844-729-7522). </a:t>
            </a:r>
            <a:r>
              <a:rPr lang="en-GB" sz="2300" dirty="0"/>
              <a:t>The IPAWS Lab Technical Services Support Desk (TSSD) is available 24/7 365. </a:t>
            </a:r>
          </a:p>
          <a:p>
            <a:pPr marL="0" marR="0" indent="0">
              <a:lnSpc>
                <a:spcPct val="90000"/>
              </a:lnSpc>
              <a:spcBef>
                <a:spcPts val="0"/>
              </a:spcBef>
              <a:spcAft>
                <a:spcPts val="600"/>
              </a:spcAft>
              <a:buNone/>
            </a:pPr>
            <a:endParaRPr lang="en-US" sz="2300" dirty="0">
              <a:effectLst/>
            </a:endParaRPr>
          </a:p>
          <a:p>
            <a:pPr marR="0">
              <a:lnSpc>
                <a:spcPct val="90000"/>
              </a:lnSpc>
              <a:spcBef>
                <a:spcPts val="0"/>
              </a:spcBef>
              <a:spcAft>
                <a:spcPts val="600"/>
              </a:spcAft>
              <a:buFont typeface="Wingdings" panose="05000000000000000000" pitchFamily="2" charset="2"/>
              <a:buChar char="§"/>
            </a:pPr>
            <a:r>
              <a:rPr lang="en-US" sz="2300" dirty="0">
                <a:effectLst/>
              </a:rPr>
              <a:t>Everbridge Technical Support </a:t>
            </a:r>
            <a:r>
              <a:rPr lang="en-US" sz="2300" dirty="0"/>
              <a:t>should</a:t>
            </a:r>
            <a:r>
              <a:rPr lang="en-US" sz="2300" dirty="0">
                <a:effectLst/>
              </a:rPr>
              <a:t> conference in the IPAWS Lab when a customer reports an issue with IPAWS.</a:t>
            </a:r>
          </a:p>
          <a:p>
            <a:pPr marL="0" marR="0" indent="0">
              <a:lnSpc>
                <a:spcPct val="90000"/>
              </a:lnSpc>
              <a:spcBef>
                <a:spcPts val="0"/>
              </a:spcBef>
              <a:spcAft>
                <a:spcPts val="600"/>
              </a:spcAft>
              <a:buNone/>
            </a:pPr>
            <a:endParaRPr lang="en-US" sz="2300" dirty="0">
              <a:effectLst/>
            </a:endParaRPr>
          </a:p>
          <a:p>
            <a:pPr>
              <a:lnSpc>
                <a:spcPct val="90000"/>
              </a:lnSpc>
              <a:spcBef>
                <a:spcPts val="0"/>
              </a:spcBef>
              <a:spcAft>
                <a:spcPts val="600"/>
              </a:spcAft>
              <a:buFont typeface="Wingdings" panose="05000000000000000000" pitchFamily="2" charset="2"/>
              <a:buChar char="§"/>
            </a:pPr>
            <a:r>
              <a:rPr lang="en-US" sz="2300" dirty="0"/>
              <a:t>This number will always be answered by the IPAWS Lab answering service and routed to the appropriate Lab staff.</a:t>
            </a:r>
          </a:p>
          <a:p>
            <a:pPr marL="0" marR="0" indent="0">
              <a:lnSpc>
                <a:spcPct val="90000"/>
              </a:lnSpc>
              <a:spcBef>
                <a:spcPts val="0"/>
              </a:spcBef>
              <a:spcAft>
                <a:spcPts val="600"/>
              </a:spcAft>
              <a:buNone/>
            </a:pPr>
            <a:endParaRPr lang="en-US" sz="2300" dirty="0"/>
          </a:p>
        </p:txBody>
      </p:sp>
      <p:sp>
        <p:nvSpPr>
          <p:cNvPr id="5" name="Text Placeholder 4">
            <a:extLst>
              <a:ext uri="{FF2B5EF4-FFF2-40B4-BE49-F238E27FC236}">
                <a16:creationId xmlns:a16="http://schemas.microsoft.com/office/drawing/2014/main" id="{D42A7B1F-0EDD-4B8E-BF5A-44FAFBC7058C}"/>
              </a:ext>
            </a:extLst>
          </p:cNvPr>
          <p:cNvSpPr>
            <a:spLocks noGrp="1"/>
          </p:cNvSpPr>
          <p:nvPr>
            <p:ph type="body" sz="quarter" idx="10"/>
          </p:nvPr>
        </p:nvSpPr>
        <p:spPr>
          <a:xfrm>
            <a:off x="233082" y="783506"/>
            <a:ext cx="11552518" cy="511894"/>
          </a:xfrm>
        </p:spPr>
        <p:txBody>
          <a:bodyPr lIns="91440" tIns="45720" rIns="91440" bIns="45720">
            <a:normAutofit/>
          </a:bodyPr>
          <a:lstStyle/>
          <a:p>
            <a:pPr marL="0" marR="0" indent="0">
              <a:spcBef>
                <a:spcPts val="0"/>
              </a:spcBef>
              <a:spcAft>
                <a:spcPts val="600"/>
              </a:spcAft>
              <a:buNone/>
            </a:pPr>
            <a:r>
              <a:rPr lang="en-US" dirty="0">
                <a:effectLst/>
              </a:rPr>
              <a:t>How to contact the IPAWS Lab</a:t>
            </a:r>
          </a:p>
        </p:txBody>
      </p:sp>
    </p:spTree>
    <p:custDataLst>
      <p:tags r:id="rId1"/>
    </p:custDataLst>
    <p:extLst>
      <p:ext uri="{BB962C8B-B14F-4D97-AF65-F5344CB8AC3E}">
        <p14:creationId xmlns:p14="http://schemas.microsoft.com/office/powerpoint/2010/main" val="22176937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88F4-4141-4C67-9B18-D05A7FB7EF32}"/>
              </a:ext>
            </a:extLst>
          </p:cNvPr>
          <p:cNvSpPr>
            <a:spLocks noGrp="1"/>
          </p:cNvSpPr>
          <p:nvPr>
            <p:ph type="title"/>
          </p:nvPr>
        </p:nvSpPr>
        <p:spPr/>
        <p:txBody>
          <a:bodyPr/>
          <a:lstStyle/>
          <a:p>
            <a:r>
              <a:rPr lang="en-US" dirty="0"/>
              <a:t>IPAWS Lab Technical Services Support Desk</a:t>
            </a:r>
            <a:endParaRPr lang="en-GB" dirty="0"/>
          </a:p>
        </p:txBody>
      </p:sp>
      <p:sp>
        <p:nvSpPr>
          <p:cNvPr id="3" name="Text Placeholder 2">
            <a:extLst>
              <a:ext uri="{FF2B5EF4-FFF2-40B4-BE49-F238E27FC236}">
                <a16:creationId xmlns:a16="http://schemas.microsoft.com/office/drawing/2014/main" id="{123FC312-3E9A-47AE-A2B0-8BC68C585A97}"/>
              </a:ext>
            </a:extLst>
          </p:cNvPr>
          <p:cNvSpPr>
            <a:spLocks noGrp="1"/>
          </p:cNvSpPr>
          <p:nvPr>
            <p:ph type="body" sz="quarter" idx="12"/>
          </p:nvPr>
        </p:nvSpPr>
        <p:spPr/>
        <p:txBody>
          <a:bodyPr/>
          <a:lstStyle/>
          <a:p>
            <a:pPr>
              <a:spcBef>
                <a:spcPts val="0"/>
              </a:spcBef>
              <a:buFont typeface="Wingdings" panose="05000000000000000000" pitchFamily="2" charset="2"/>
              <a:buChar char="§"/>
            </a:pPr>
            <a:r>
              <a:rPr lang="en-US" sz="2400" dirty="0">
                <a:solidFill>
                  <a:srgbClr val="000000"/>
                </a:solidFill>
                <a:effectLst/>
                <a:latin typeface="+mn-lt"/>
                <a:ea typeface="Calibri" panose="020F0502020204030204" pitchFamily="34" charset="0"/>
              </a:rPr>
              <a:t>Alerting Authorities may encounter various issues and/or concerns when using IPAWS. The IPAWS support number will be available to assist customers with: </a:t>
            </a:r>
            <a:endParaRPr lang="en-GB" sz="2400" dirty="0">
              <a:effectLst/>
              <a:latin typeface="+mn-lt"/>
              <a:ea typeface="Calibri" panose="020F0502020204030204" pitchFamily="34" charset="0"/>
            </a:endParaRPr>
          </a:p>
          <a:p>
            <a:pPr marL="0" indent="0">
              <a:spcBef>
                <a:spcPts val="0"/>
              </a:spcBef>
              <a:buNone/>
            </a:pPr>
            <a:endParaRPr lang="en-US" sz="10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Technical failures issuing a live alert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Troubleshooting errant alerts and explanation of error codes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Proficiency demonstrations and practice alerts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Alerting best practices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Webinars (during business hours) to support training initiatives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Exercise participation </a:t>
            </a:r>
            <a:endParaRPr lang="en-GB" sz="2200" dirty="0">
              <a:effectLst/>
              <a:latin typeface="+mn-lt"/>
              <a:ea typeface="Calibri" panose="020F0502020204030204" pitchFamily="34" charset="0"/>
            </a:endParaRPr>
          </a:p>
          <a:p>
            <a:pPr lvl="1">
              <a:spcBef>
                <a:spcPts val="0"/>
              </a:spcBef>
              <a:buFont typeface="Arial" panose="020B0604020202020204" pitchFamily="34" charset="0"/>
              <a:buChar char="•"/>
            </a:pPr>
            <a:endParaRPr lang="en-US" sz="500" dirty="0">
              <a:solidFill>
                <a:srgbClr val="000000"/>
              </a:solidFill>
              <a:effectLst/>
              <a:latin typeface="+mn-lt"/>
              <a:ea typeface="Calibri" panose="020F0502020204030204" pitchFamily="34" charset="0"/>
            </a:endParaRPr>
          </a:p>
          <a:p>
            <a:pPr lvl="1">
              <a:spcBef>
                <a:spcPts val="0"/>
              </a:spcBef>
              <a:buFont typeface="Arial" panose="020B0604020202020204" pitchFamily="34" charset="0"/>
              <a:buChar char="•"/>
            </a:pPr>
            <a:r>
              <a:rPr lang="en-US" sz="2200" dirty="0">
                <a:solidFill>
                  <a:srgbClr val="000000"/>
                </a:solidFill>
                <a:effectLst/>
                <a:latin typeface="+mn-lt"/>
                <a:ea typeface="Calibri" panose="020F0502020204030204" pitchFamily="34" charset="0"/>
              </a:rPr>
              <a:t>And other IPAWS-related initiatives </a:t>
            </a:r>
          </a:p>
        </p:txBody>
      </p:sp>
      <p:sp>
        <p:nvSpPr>
          <p:cNvPr id="4" name="Text Placeholder 3">
            <a:extLst>
              <a:ext uri="{FF2B5EF4-FFF2-40B4-BE49-F238E27FC236}">
                <a16:creationId xmlns:a16="http://schemas.microsoft.com/office/drawing/2014/main" id="{575E9310-26C9-4F59-9C51-C51DA35A37A7}"/>
              </a:ext>
            </a:extLst>
          </p:cNvPr>
          <p:cNvSpPr>
            <a:spLocks noGrp="1"/>
          </p:cNvSpPr>
          <p:nvPr>
            <p:ph type="body" sz="quarter" idx="10"/>
          </p:nvPr>
        </p:nvSpPr>
        <p:spPr>
          <a:xfrm>
            <a:off x="233082" y="838200"/>
            <a:ext cx="11552518" cy="558800"/>
          </a:xfrm>
        </p:spPr>
        <p:txBody>
          <a:bodyPr lIns="91440" tIns="45720" rIns="91440" bIns="45720" anchor="t"/>
          <a:lstStyle/>
          <a:p>
            <a:r>
              <a:rPr lang="en-US" sz="3200" dirty="0">
                <a:effectLst/>
                <a:latin typeface="Calibri"/>
                <a:ea typeface="Calibri" panose="020F0502020204030204" pitchFamily="34" charset="0"/>
                <a:cs typeface="Arial"/>
              </a:rPr>
              <a:t>What issues should the IPAWS Lab be called for? </a:t>
            </a:r>
            <a:endParaRPr lang="en-GB" sz="3200" dirty="0">
              <a:effectLst/>
              <a:latin typeface="Calibri"/>
              <a:ea typeface="Calibri" panose="020F0502020204030204" pitchFamily="34" charset="0"/>
              <a:cs typeface="Arial"/>
            </a:endParaRPr>
          </a:p>
          <a:p>
            <a:endParaRPr lang="en-GB" dirty="0"/>
          </a:p>
        </p:txBody>
      </p:sp>
    </p:spTree>
    <p:custDataLst>
      <p:tags r:id="rId1"/>
    </p:custDataLst>
    <p:extLst>
      <p:ext uri="{BB962C8B-B14F-4D97-AF65-F5344CB8AC3E}">
        <p14:creationId xmlns:p14="http://schemas.microsoft.com/office/powerpoint/2010/main" val="3620463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8797-AFA3-4903-A8DD-51CE73F93857}"/>
              </a:ext>
            </a:extLst>
          </p:cNvPr>
          <p:cNvSpPr>
            <a:spLocks noGrp="1"/>
          </p:cNvSpPr>
          <p:nvPr>
            <p:ph type="title"/>
          </p:nvPr>
        </p:nvSpPr>
        <p:spPr/>
        <p:txBody>
          <a:bodyPr/>
          <a:lstStyle/>
          <a:p>
            <a:r>
              <a:rPr lang="en-US" dirty="0">
                <a:latin typeface="Arial"/>
                <a:cs typeface="Arial"/>
              </a:rPr>
              <a:t>IPAWS Technical Support</a:t>
            </a:r>
            <a:endParaRPr lang="en-GB" b="0" dirty="0">
              <a:latin typeface="Arial"/>
              <a:cs typeface="Arial"/>
            </a:endParaRPr>
          </a:p>
          <a:p>
            <a:endParaRPr lang="en-GB" dirty="0"/>
          </a:p>
        </p:txBody>
      </p:sp>
      <p:sp>
        <p:nvSpPr>
          <p:cNvPr id="3" name="Text Placeholder 2">
            <a:extLst>
              <a:ext uri="{FF2B5EF4-FFF2-40B4-BE49-F238E27FC236}">
                <a16:creationId xmlns:a16="http://schemas.microsoft.com/office/drawing/2014/main" id="{73610A41-3286-4031-8D92-49D7F941F53D}"/>
              </a:ext>
            </a:extLst>
          </p:cNvPr>
          <p:cNvSpPr>
            <a:spLocks noGrp="1"/>
          </p:cNvSpPr>
          <p:nvPr>
            <p:ph type="body" sz="quarter" idx="12"/>
          </p:nvPr>
        </p:nvSpPr>
        <p:spPr>
          <a:xfrm>
            <a:off x="254000" y="1295400"/>
            <a:ext cx="11531601" cy="4881563"/>
          </a:xfrm>
        </p:spPr>
        <p:txBody>
          <a:bodyPr lIns="91440" tIns="45720" rIns="91440" bIns="45720" anchor="t"/>
          <a:lstStyle/>
          <a:p>
            <a:pPr marL="459105" indent="-459105">
              <a:spcBef>
                <a:spcPts val="0"/>
              </a:spcBef>
            </a:pPr>
            <a:r>
              <a:rPr lang="en-US" sz="2400" dirty="0">
                <a:latin typeface="+mn-lt"/>
                <a:cs typeface="Arial"/>
              </a:rPr>
              <a:t>If a customer is unable to publish a message to IPAWS, Technical Support can conference in FEMA to attempt to send the message on their behalf. </a:t>
            </a:r>
          </a:p>
          <a:p>
            <a:pPr marL="459105" indent="-459105">
              <a:spcBef>
                <a:spcPts val="0"/>
              </a:spcBef>
            </a:pPr>
            <a:endParaRPr lang="en-US" sz="2400" dirty="0">
              <a:latin typeface="+mn-lt"/>
              <a:cs typeface="Arial"/>
            </a:endParaRPr>
          </a:p>
          <a:p>
            <a:pPr marL="459105" indent="-459105">
              <a:spcBef>
                <a:spcPts val="0"/>
              </a:spcBef>
            </a:pPr>
            <a:r>
              <a:rPr lang="en-US" sz="2400" i="1" dirty="0">
                <a:latin typeface="+mn-lt"/>
                <a:cs typeface="Arial"/>
              </a:rPr>
              <a:t>Steps to troubleshoot the issue will proceed after the call</a:t>
            </a:r>
          </a:p>
          <a:p>
            <a:pPr marL="459105" indent="-459105">
              <a:spcBef>
                <a:spcPts val="0"/>
              </a:spcBef>
            </a:pPr>
            <a:endParaRPr lang="en-US" sz="2400" i="1" dirty="0">
              <a:latin typeface="+mn-lt"/>
              <a:cs typeface="Arial"/>
            </a:endParaRPr>
          </a:p>
          <a:p>
            <a:pPr marL="459105" indent="-459105">
              <a:spcBef>
                <a:spcPts val="0"/>
              </a:spcBef>
            </a:pPr>
            <a:endParaRPr lang="en-GB" sz="1000" i="1" dirty="0">
              <a:latin typeface="+mn-lt"/>
              <a:cs typeface="Arial"/>
            </a:endParaRPr>
          </a:p>
          <a:p>
            <a:pPr marL="459105" indent="-459105">
              <a:spcBef>
                <a:spcPts val="0"/>
              </a:spcBef>
            </a:pPr>
            <a:r>
              <a:rPr lang="en-GB" sz="2400" i="1" dirty="0">
                <a:latin typeface="+mn-lt"/>
                <a:cs typeface="Arial"/>
              </a:rPr>
              <a:t>Similar to our Emergency Live Operator service, the IPAWS lab may be able to </a:t>
            </a:r>
            <a:r>
              <a:rPr lang="en-GB" sz="2400" i="1" dirty="0" err="1">
                <a:latin typeface="+mn-lt"/>
                <a:cs typeface="Arial"/>
              </a:rPr>
              <a:t>assits</a:t>
            </a:r>
            <a:r>
              <a:rPr lang="en-GB" sz="2400" i="1" dirty="0">
                <a:latin typeface="+mn-lt"/>
                <a:cs typeface="Arial"/>
              </a:rPr>
              <a:t>  customer can get the message out and then time can be spent to troubleshoot the issue.</a:t>
            </a:r>
            <a:endParaRPr lang="en-GB" sz="1000" i="1" dirty="0">
              <a:latin typeface="+mn-lt"/>
              <a:cs typeface="Arial"/>
            </a:endParaRPr>
          </a:p>
          <a:p>
            <a:pPr marL="459105" indent="-459105">
              <a:spcBef>
                <a:spcPts val="0"/>
              </a:spcBef>
            </a:pPr>
            <a:endParaRPr lang="en-GB" sz="1000" i="1" dirty="0">
              <a:latin typeface="+mn-lt"/>
              <a:cs typeface="Arial"/>
            </a:endParaRPr>
          </a:p>
          <a:p>
            <a:pPr marL="459105" indent="-459105">
              <a:spcBef>
                <a:spcPts val="0"/>
              </a:spcBef>
            </a:pPr>
            <a:r>
              <a:rPr lang="en-GB" sz="2400" b="1" i="1" dirty="0">
                <a:latin typeface="+mn-lt"/>
                <a:cs typeface="Arial"/>
              </a:rPr>
              <a:t>If Everbridge has an ongoing HPI there will still be issues launching the IPAWS</a:t>
            </a:r>
            <a:r>
              <a:rPr lang="en-GB" sz="2400" i="1" dirty="0">
                <a:latin typeface="+mn-lt"/>
                <a:cs typeface="Arial"/>
              </a:rPr>
              <a:t>.</a:t>
            </a:r>
            <a:endParaRPr lang="en-US" sz="2800" i="1" dirty="0"/>
          </a:p>
          <a:p>
            <a:pPr marL="0" indent="0">
              <a:buNone/>
            </a:pPr>
            <a:endParaRPr lang="en-GB" sz="4250" dirty="0"/>
          </a:p>
        </p:txBody>
      </p:sp>
      <p:sp>
        <p:nvSpPr>
          <p:cNvPr id="4" name="Text Placeholder 3">
            <a:extLst>
              <a:ext uri="{FF2B5EF4-FFF2-40B4-BE49-F238E27FC236}">
                <a16:creationId xmlns:a16="http://schemas.microsoft.com/office/drawing/2014/main" id="{8ADE3F73-01A2-4330-865C-88D8C85D85C5}"/>
              </a:ext>
            </a:extLst>
          </p:cNvPr>
          <p:cNvSpPr>
            <a:spLocks noGrp="1"/>
          </p:cNvSpPr>
          <p:nvPr>
            <p:ph type="body" sz="quarter" idx="10"/>
          </p:nvPr>
        </p:nvSpPr>
        <p:spPr>
          <a:xfrm>
            <a:off x="121322" y="773346"/>
            <a:ext cx="11928438" cy="522054"/>
          </a:xfrm>
        </p:spPr>
        <p:txBody>
          <a:bodyPr lIns="91440" tIns="45720" rIns="91440" bIns="45720" anchor="t"/>
          <a:lstStyle/>
          <a:p>
            <a:r>
              <a:rPr lang="en-GB" sz="2900" dirty="0">
                <a:latin typeface="Arial"/>
                <a:cs typeface="Arial"/>
              </a:rPr>
              <a:t>What to Do When a Customer Cannot Publish to IPAWS </a:t>
            </a:r>
            <a:endParaRPr lang="en-US" dirty="0"/>
          </a:p>
        </p:txBody>
      </p:sp>
    </p:spTree>
    <p:custDataLst>
      <p:tags r:id="rId1"/>
    </p:custDataLst>
    <p:extLst>
      <p:ext uri="{BB962C8B-B14F-4D97-AF65-F5344CB8AC3E}">
        <p14:creationId xmlns:p14="http://schemas.microsoft.com/office/powerpoint/2010/main" val="35268397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2A61-23FD-8139-5308-2661F41B2A66}"/>
              </a:ext>
            </a:extLst>
          </p:cNvPr>
          <p:cNvSpPr>
            <a:spLocks noGrp="1"/>
          </p:cNvSpPr>
          <p:nvPr>
            <p:ph type="title"/>
          </p:nvPr>
        </p:nvSpPr>
        <p:spPr/>
        <p:txBody>
          <a:bodyPr/>
          <a:lstStyle/>
          <a:p>
            <a:r>
              <a:rPr lang="en-US" dirty="0"/>
              <a:t>FEMA Support for IPAWS</a:t>
            </a:r>
          </a:p>
        </p:txBody>
      </p:sp>
      <p:sp>
        <p:nvSpPr>
          <p:cNvPr id="3" name="Text Placeholder 2">
            <a:extLst>
              <a:ext uri="{FF2B5EF4-FFF2-40B4-BE49-F238E27FC236}">
                <a16:creationId xmlns:a16="http://schemas.microsoft.com/office/drawing/2014/main" id="{03572E81-C59B-0B52-414B-151BB2F61720}"/>
              </a:ext>
            </a:extLst>
          </p:cNvPr>
          <p:cNvSpPr>
            <a:spLocks noGrp="1"/>
          </p:cNvSpPr>
          <p:nvPr>
            <p:ph type="body" sz="quarter" idx="12"/>
          </p:nvPr>
        </p:nvSpPr>
        <p:spPr/>
        <p:txBody>
          <a:bodyPr lIns="91440" tIns="45720" rIns="91440" bIns="45720" anchor="t"/>
          <a:lstStyle/>
          <a:p>
            <a:pPr>
              <a:buFont typeface="Wingdings" panose="05000000000000000000" pitchFamily="2" charset="2"/>
              <a:buChar char="§"/>
            </a:pPr>
            <a:r>
              <a:rPr lang="en-US" sz="2400" dirty="0">
                <a:latin typeface="Arial"/>
                <a:cs typeface="Arial"/>
              </a:rPr>
              <a:t>Article: </a:t>
            </a:r>
          </a:p>
          <a:p>
            <a:pPr>
              <a:buFont typeface="Wingdings" panose="05000000000000000000" pitchFamily="2" charset="2"/>
              <a:buChar char="§"/>
            </a:pPr>
            <a:endParaRPr lang="en-US" sz="1000" dirty="0">
              <a:latin typeface="Arial"/>
              <a:cs typeface="Arial"/>
            </a:endParaRPr>
          </a:p>
          <a:p>
            <a:pPr>
              <a:buFont typeface="Wingdings" panose="05000000000000000000" pitchFamily="2" charset="2"/>
              <a:buChar char="§"/>
            </a:pPr>
            <a:r>
              <a:rPr lang="en-US" sz="2400" dirty="0">
                <a:latin typeface="Arial"/>
                <a:cs typeface="Arial"/>
              </a:rPr>
              <a:t>TS IPAWS channel in Slack.</a:t>
            </a:r>
          </a:p>
        </p:txBody>
      </p:sp>
      <p:sp>
        <p:nvSpPr>
          <p:cNvPr id="4" name="Text Placeholder 3">
            <a:extLst>
              <a:ext uri="{FF2B5EF4-FFF2-40B4-BE49-F238E27FC236}">
                <a16:creationId xmlns:a16="http://schemas.microsoft.com/office/drawing/2014/main" id="{A2C130D0-58DE-1453-E4DC-53847058A57D}"/>
              </a:ext>
            </a:extLst>
          </p:cNvPr>
          <p:cNvSpPr>
            <a:spLocks noGrp="1"/>
          </p:cNvSpPr>
          <p:nvPr>
            <p:ph type="body" sz="quarter" idx="10"/>
          </p:nvPr>
        </p:nvSpPr>
        <p:spPr/>
        <p:txBody>
          <a:bodyPr lIns="91440" tIns="45720" rIns="91440" bIns="45720" anchor="t"/>
          <a:lstStyle/>
          <a:p>
            <a:r>
              <a:rPr lang="en-US" sz="2900" dirty="0"/>
              <a:t>Other Resources</a:t>
            </a:r>
          </a:p>
        </p:txBody>
      </p:sp>
    </p:spTree>
    <p:custDataLst>
      <p:tags r:id="rId1"/>
    </p:custDataLst>
    <p:extLst>
      <p:ext uri="{BB962C8B-B14F-4D97-AF65-F5344CB8AC3E}">
        <p14:creationId xmlns:p14="http://schemas.microsoft.com/office/powerpoint/2010/main" val="10963795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EVERBRIDGE PPT-TEMPLATE-CORP-2019-10-17 " val="OcP4f5R1"/>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erbridge PPT-Template-Corp-2019-10-17 ">
  <a:themeElements>
    <a:clrScheme name="Custom 1">
      <a:dk1>
        <a:srgbClr val="292D2F"/>
      </a:dk1>
      <a:lt1>
        <a:srgbClr val="FFFFFF"/>
      </a:lt1>
      <a:dk2>
        <a:srgbClr val="5D6569"/>
      </a:dk2>
      <a:lt2>
        <a:srgbClr val="DAE4EA"/>
      </a:lt2>
      <a:accent1>
        <a:srgbClr val="D01F29"/>
      </a:accent1>
      <a:accent2>
        <a:srgbClr val="F37120"/>
      </a:accent2>
      <a:accent3>
        <a:srgbClr val="0099DD"/>
      </a:accent3>
      <a:accent4>
        <a:srgbClr val="0FA879"/>
      </a:accent4>
      <a:accent5>
        <a:srgbClr val="495D6F"/>
      </a:accent5>
      <a:accent6>
        <a:srgbClr val="7747B7"/>
      </a:accent6>
      <a:hlink>
        <a:srgbClr val="0099DD"/>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91440" tIns="91440" rIns="91440" bIns="91440" rtlCol="0">
        <a:noAutofit/>
      </a:bodyPr>
      <a:lstStyle>
        <a:defPPr marR="0" algn="l" defTabSz="914400" rtl="0" eaLnBrk="1" fontAlgn="auto" latinLnBrk="0" hangingPunct="1">
          <a:lnSpc>
            <a:spcPct val="90000"/>
          </a:lnSpc>
          <a:spcBef>
            <a:spcPts val="1000"/>
          </a:spcBef>
          <a:spcAft>
            <a:spcPts val="0"/>
          </a:spcAft>
          <a:buClr>
            <a:srgbClr val="F37120"/>
          </a:buClr>
          <a:buSzTx/>
          <a:tabLst/>
          <a:defRPr kumimoji="0" sz="28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Everbridge PPT-SOURCE-2019-10-17 .potx" id="{9DF6CFD9-2A3D-4F03-A964-35FBDB1B5BB2}" vid="{9626BB5A-C285-4928-A5B8-9AC8D55C49BE}"/>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e1d56a-5ed3-4ace-91e2-556bf5e5ceba">
      <UserInfo>
        <DisplayName>Patsy Perez</DisplayName>
        <AccountId>135</AccountId>
        <AccountType/>
      </UserInfo>
      <UserInfo>
        <DisplayName>Paul Garrettson</DisplayName>
        <AccountId>13</AccountId>
        <AccountType/>
      </UserInfo>
      <UserInfo>
        <DisplayName>Mike Comer</DisplayName>
        <AccountId>136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28E5020FD5434FB5C72001180870C9" ma:contentTypeVersion="14" ma:contentTypeDescription="Create a new document." ma:contentTypeScope="" ma:versionID="30b548b8334ef1f839f27859b2504536">
  <xsd:schema xmlns:xsd="http://www.w3.org/2001/XMLSchema" xmlns:xs="http://www.w3.org/2001/XMLSchema" xmlns:p="http://schemas.microsoft.com/office/2006/metadata/properties" xmlns:ns3="e1510c87-2249-4188-b990-585ac182bb59" xmlns:ns4="69e1d56a-5ed3-4ace-91e2-556bf5e5ceba" targetNamespace="http://schemas.microsoft.com/office/2006/metadata/properties" ma:root="true" ma:fieldsID="4bd7d71e29a8d048f942dbbf16aeef20" ns3:_="" ns4:_="">
    <xsd:import namespace="e1510c87-2249-4188-b990-585ac182bb59"/>
    <xsd:import namespace="69e1d56a-5ed3-4ace-91e2-556bf5e5ce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510c87-2249-4188-b990-585ac182b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e1d56a-5ed3-4ace-91e2-556bf5e5ce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1C6D6-2689-4A5A-A0C2-06D0DB70E05C}">
  <ds:schemaRefs>
    <ds:schemaRef ds:uri="http://schemas.microsoft.com/office/2006/documentManagement/types"/>
    <ds:schemaRef ds:uri="69e1d56a-5ed3-4ace-91e2-556bf5e5ceba"/>
    <ds:schemaRef ds:uri="http://purl.org/dc/terms/"/>
    <ds:schemaRef ds:uri="http://purl.org/dc/elements/1.1/"/>
    <ds:schemaRef ds:uri="e1510c87-2249-4188-b990-585ac182bb5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6A50348-EF7C-46C4-93D2-29565B314525}">
  <ds:schemaRefs>
    <ds:schemaRef ds:uri="http://schemas.microsoft.com/sharepoint/v3/contenttype/forms"/>
  </ds:schemaRefs>
</ds:datastoreItem>
</file>

<file path=customXml/itemProps3.xml><?xml version="1.0" encoding="utf-8"?>
<ds:datastoreItem xmlns:ds="http://schemas.openxmlformats.org/officeDocument/2006/customXml" ds:itemID="{8798D41D-195A-4876-8E1D-4802378C9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510c87-2249-4188-b990-585ac182bb59"/>
    <ds:schemaRef ds:uri="69e1d56a-5ed3-4ace-91e2-556bf5e5c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Everbridge PPT-Template-Corp-2019-10-17 </Template>
  <TotalTime>6004</TotalTime>
  <Words>312</Words>
  <Application>Microsoft Office PowerPoint</Application>
  <PresentationFormat>Widescreen</PresentationFormat>
  <Paragraphs>47</Paragraphs>
  <Slides>6</Slides>
  <Notes>3</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 Arial</vt:lpstr>
      <vt:lpstr>Arial</vt:lpstr>
      <vt:lpstr>Calibri</vt:lpstr>
      <vt:lpstr>Wingdings</vt:lpstr>
      <vt:lpstr>Everbridge PPT-Template-Corp-2019-10-17 </vt:lpstr>
      <vt:lpstr>2_Custom Design</vt:lpstr>
      <vt:lpstr>FEMA Support for IPAWS</vt:lpstr>
      <vt:lpstr>IPAWS Lab Technical Services Support Desk</vt:lpstr>
      <vt:lpstr>IPAWS Lab Technical Services Support Desk</vt:lpstr>
      <vt:lpstr>IPAWS Lab Technical Services Support Desk</vt:lpstr>
      <vt:lpstr>IPAWS Technical Support </vt:lpstr>
      <vt:lpstr>FEMA Support for IPAWS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SME Program</dc:title>
  <dc:creator>Katherine Kasten</dc:creator>
  <cp:lastModifiedBy>Emma Charles</cp:lastModifiedBy>
  <cp:revision>7</cp:revision>
  <dcterms:created xsi:type="dcterms:W3CDTF">2020-02-26T16:55:49Z</dcterms:created>
  <dcterms:modified xsi:type="dcterms:W3CDTF">2022-11-14T18:06:11Z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9DA01322-58F0-4D6A-A956-6815AA41921F</vt:lpwstr>
  </property>
  <property fmtid="{D5CDD505-2E9C-101B-9397-08002B2CF9AE}" pid="3" name="ArticulatePath">
    <vt:lpwstr>Presentation1</vt:lpwstr>
  </property>
  <property fmtid="{D5CDD505-2E9C-101B-9397-08002B2CF9AE}" pid="4" name="ContentTypeId">
    <vt:lpwstr>0x010100D728E5020FD5434FB5C72001180870C9</vt:lpwstr>
  </property>
</Properties>
</file>